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160000" cy="9664700"/>
  <p:notesSz cx="6858000" cy="9144000"/>
  <p:embeddedFontLst>
    <p:embeddedFont>
      <p:font typeface="Calibri" pitchFamily="34" charset="0"/>
      <p:regular r:id="rId8"/>
      <p:bold r:id="rId9"/>
      <p:italic r:id="rId10"/>
      <p:boldItalic r:id="rId11"/>
    </p:embeddedFont>
  </p:embeddedFont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506" y="-102"/>
      </p:cViewPr>
      <p:guideLst>
        <p:guide orient="horz" pos="3044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3002323"/>
            <a:ext cx="8636000" cy="207164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476663"/>
            <a:ext cx="7112000" cy="24698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099B-8E35-481A-AE59-D16B48AB4668}" type="datetimeFigureOut">
              <a:rPr lang="cs-CZ" smtClean="0"/>
              <a:pPr/>
              <a:t>23.10.2010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7CF-4282-465C-9B62-9E7AC8F604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099B-8E35-481A-AE59-D16B48AB4668}" type="datetimeFigureOut">
              <a:rPr lang="cs-CZ" smtClean="0"/>
              <a:pPr/>
              <a:t>23.10.2010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7CF-4282-465C-9B62-9E7AC8F604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66000" y="387038"/>
            <a:ext cx="2286000" cy="8246316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1" y="387038"/>
            <a:ext cx="6688667" cy="8246316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099B-8E35-481A-AE59-D16B48AB4668}" type="datetimeFigureOut">
              <a:rPr lang="cs-CZ" smtClean="0"/>
              <a:pPr/>
              <a:t>23.10.2010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7CF-4282-465C-9B62-9E7AC8F604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099B-8E35-481A-AE59-D16B48AB4668}" type="datetimeFigureOut">
              <a:rPr lang="cs-CZ" smtClean="0"/>
              <a:pPr/>
              <a:t>23.10.2010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7CF-4282-465C-9B62-9E7AC8F604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2570" y="6210467"/>
            <a:ext cx="8636000" cy="19195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02570" y="4096313"/>
            <a:ext cx="8636000" cy="211415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099B-8E35-481A-AE59-D16B48AB4668}" type="datetimeFigureOut">
              <a:rPr lang="cs-CZ" smtClean="0"/>
              <a:pPr/>
              <a:t>23.10.2010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7CF-4282-465C-9B62-9E7AC8F604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8000" y="2255099"/>
            <a:ext cx="4487333" cy="63782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64667" y="2255099"/>
            <a:ext cx="4487333" cy="63782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099B-8E35-481A-AE59-D16B48AB4668}" type="datetimeFigureOut">
              <a:rPr lang="cs-CZ" smtClean="0"/>
              <a:pPr/>
              <a:t>23.10.2010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7CF-4282-465C-9B62-9E7AC8F604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2163372"/>
            <a:ext cx="4489098" cy="9015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000" y="3064963"/>
            <a:ext cx="4489098" cy="5568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61141" y="2163372"/>
            <a:ext cx="4490861" cy="9015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61141" y="3064963"/>
            <a:ext cx="4490861" cy="5568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099B-8E35-481A-AE59-D16B48AB4668}" type="datetimeFigureOut">
              <a:rPr lang="cs-CZ" smtClean="0"/>
              <a:pPr/>
              <a:t>23.10.2010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7CF-4282-465C-9B62-9E7AC8F604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099B-8E35-481A-AE59-D16B48AB4668}" type="datetimeFigureOut">
              <a:rPr lang="cs-CZ" smtClean="0"/>
              <a:pPr/>
              <a:t>23.10.2010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7CF-4282-465C-9B62-9E7AC8F604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099B-8E35-481A-AE59-D16B48AB4668}" type="datetimeFigureOut">
              <a:rPr lang="cs-CZ" smtClean="0"/>
              <a:pPr/>
              <a:t>23.10.2010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7CF-4282-465C-9B62-9E7AC8F604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1" y="384798"/>
            <a:ext cx="3342570" cy="16376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2278" y="384800"/>
            <a:ext cx="5679722" cy="82485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1" y="2022430"/>
            <a:ext cx="3342570" cy="66109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099B-8E35-481A-AE59-D16B48AB4668}" type="datetimeFigureOut">
              <a:rPr lang="cs-CZ" smtClean="0"/>
              <a:pPr/>
              <a:t>23.10.2010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7CF-4282-465C-9B62-9E7AC8F604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431" y="6765290"/>
            <a:ext cx="6096000" cy="7986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91431" y="863559"/>
            <a:ext cx="6096000" cy="57988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91431" y="7563971"/>
            <a:ext cx="6096000" cy="11342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099B-8E35-481A-AE59-D16B48AB4668}" type="datetimeFigureOut">
              <a:rPr lang="cs-CZ" smtClean="0"/>
              <a:pPr/>
              <a:t>23.10.2010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7CF-4282-465C-9B62-9E7AC8F604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08000" y="387036"/>
            <a:ext cx="9144000" cy="16107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2255099"/>
            <a:ext cx="9144000" cy="6378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08001" y="8957747"/>
            <a:ext cx="2370667" cy="5145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D099B-8E35-481A-AE59-D16B48AB4668}" type="datetimeFigureOut">
              <a:rPr lang="cs-CZ" smtClean="0"/>
              <a:pPr/>
              <a:t>23.10.2010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471335" y="8957747"/>
            <a:ext cx="3217333" cy="5145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281334" y="8957747"/>
            <a:ext cx="2370667" cy="5145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1E7CF-4282-465C-9B62-9E7AC8F6042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5.png"/><Relationship Id="rId18" Type="http://schemas.openxmlformats.org/officeDocument/2006/relationships/image" Target="../media/image22.png"/><Relationship Id="rId3" Type="http://schemas.openxmlformats.org/officeDocument/2006/relationships/image" Target="../media/image17.png"/><Relationship Id="rId21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16.png"/><Relationship Id="rId17" Type="http://schemas.openxmlformats.org/officeDocument/2006/relationships/image" Target="../media/image7.png"/><Relationship Id="rId2" Type="http://schemas.openxmlformats.org/officeDocument/2006/relationships/image" Target="../media/image20.png"/><Relationship Id="rId16" Type="http://schemas.openxmlformats.org/officeDocument/2006/relationships/image" Target="../media/image6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14.png"/><Relationship Id="rId24" Type="http://schemas.openxmlformats.org/officeDocument/2006/relationships/image" Target="../media/image25.png"/><Relationship Id="rId5" Type="http://schemas.openxmlformats.org/officeDocument/2006/relationships/image" Target="../media/image26.png"/><Relationship Id="rId15" Type="http://schemas.openxmlformats.org/officeDocument/2006/relationships/image" Target="../media/image19.png"/><Relationship Id="rId23" Type="http://schemas.openxmlformats.org/officeDocument/2006/relationships/image" Target="../media/image9.png"/><Relationship Id="rId10" Type="http://schemas.openxmlformats.org/officeDocument/2006/relationships/image" Target="../media/image4.png"/><Relationship Id="rId19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3.png"/><Relationship Id="rId14" Type="http://schemas.openxmlformats.org/officeDocument/2006/relationships/image" Target="../media/image18.png"/><Relationship Id="rId2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23.png"/><Relationship Id="rId18" Type="http://schemas.openxmlformats.org/officeDocument/2006/relationships/image" Target="../media/image17.png"/><Relationship Id="rId3" Type="http://schemas.openxmlformats.org/officeDocument/2006/relationships/image" Target="../media/image24.png"/><Relationship Id="rId21" Type="http://schemas.openxmlformats.org/officeDocument/2006/relationships/image" Target="../media/image15.png"/><Relationship Id="rId7" Type="http://schemas.openxmlformats.org/officeDocument/2006/relationships/image" Target="../media/image14.png"/><Relationship Id="rId12" Type="http://schemas.openxmlformats.org/officeDocument/2006/relationships/image" Target="../media/image8.png"/><Relationship Id="rId17" Type="http://schemas.openxmlformats.org/officeDocument/2006/relationships/image" Target="../media/image6.png"/><Relationship Id="rId2" Type="http://schemas.openxmlformats.org/officeDocument/2006/relationships/image" Target="../media/image25.png"/><Relationship Id="rId16" Type="http://schemas.openxmlformats.org/officeDocument/2006/relationships/image" Target="../media/image20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9.png"/><Relationship Id="rId5" Type="http://schemas.openxmlformats.org/officeDocument/2006/relationships/image" Target="../media/image19.png"/><Relationship Id="rId15" Type="http://schemas.openxmlformats.org/officeDocument/2006/relationships/image" Target="../media/image7.png"/><Relationship Id="rId23" Type="http://schemas.openxmlformats.org/officeDocument/2006/relationships/image" Target="../media/image3.png"/><Relationship Id="rId10" Type="http://schemas.openxmlformats.org/officeDocument/2006/relationships/image" Target="../media/image32.png"/><Relationship Id="rId19" Type="http://schemas.openxmlformats.org/officeDocument/2006/relationships/image" Target="../media/image5.png"/><Relationship Id="rId4" Type="http://schemas.openxmlformats.org/officeDocument/2006/relationships/image" Target="../media/image22.png"/><Relationship Id="rId9" Type="http://schemas.openxmlformats.org/officeDocument/2006/relationships/image" Target="../media/image31.png"/><Relationship Id="rId14" Type="http://schemas.openxmlformats.org/officeDocument/2006/relationships/image" Target="../media/image21.png"/><Relationship Id="rId2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projektprvouka.cz/" TargetMode="External"/><Relationship Id="rId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clipboard(4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000" y="3886200"/>
            <a:ext cx="9326244" cy="466915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Obrázek 2" descr="clipboard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71688" y="0"/>
            <a:ext cx="5570982" cy="405561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19100" y="647700"/>
            <a:ext cx="5892800" cy="186204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cs-CZ" sz="11500" smtClean="0">
                <a:solidFill>
                  <a:srgbClr val="00008B"/>
                </a:solidFill>
                <a:latin typeface="Arial - 16"/>
              </a:rPr>
              <a:t>PAPÍR</a:t>
            </a:r>
            <a:endParaRPr lang="cs-CZ" sz="11500">
              <a:solidFill>
                <a:srgbClr val="00008B"/>
              </a:solidFill>
              <a:latin typeface="Arial - 16"/>
            </a:endParaRPr>
          </a:p>
        </p:txBody>
      </p:sp>
      <p:pic>
        <p:nvPicPr>
          <p:cNvPr id="3" name="Obrázek 2" descr="sýr papír 2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" y="6426200"/>
            <a:ext cx="1181100" cy="1320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Obrázek 3" descr="sýr papír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600" y="7112000"/>
            <a:ext cx="2057400" cy="914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Obrázek 4" descr="noviny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79800" y="2603500"/>
            <a:ext cx="3783457" cy="375373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Obrázek 5" descr="lentilky.pn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00900" y="2628900"/>
            <a:ext cx="2501900" cy="2603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" name="Obrázek 6" descr="coko5.pn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7800" y="3568700"/>
            <a:ext cx="3683000" cy="2781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8" name="Obrázek 7" descr="alobal3.png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83200" y="558800"/>
            <a:ext cx="4102100" cy="1079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" name="Obrázek 8" descr="alobal2.png"/>
          <p:cNvPicPr>
            <a:picLocks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72100" y="584200"/>
            <a:ext cx="3721100" cy="558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" name="Obrázek 9" descr="papír4.png"/>
          <p:cNvPicPr>
            <a:picLocks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704838" y="1180083"/>
            <a:ext cx="2347214" cy="248666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" name="Obrázek 10" descr="papír3.png"/>
          <p:cNvPicPr>
            <a:picLocks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71602" y="2616200"/>
            <a:ext cx="2062226" cy="213144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" name="Obrázek 11" descr="papír2.png"/>
          <p:cNvPicPr>
            <a:picLocks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729232" y="5537200"/>
            <a:ext cx="2917189" cy="197916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3" name="Obrázek 12" descr="papír1.png"/>
          <p:cNvPicPr>
            <a:picLocks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362700" y="5345176"/>
            <a:ext cx="2648966" cy="184391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4" name="Obrázek 13" descr="sýr.png"/>
          <p:cNvPicPr>
            <a:picLocks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39700" y="6286500"/>
            <a:ext cx="2882900" cy="2654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5" name="Obrázek 14" descr="pytlík.png"/>
          <p:cNvPicPr>
            <a:picLocks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730500" y="7277100"/>
            <a:ext cx="2032000" cy="1651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6" name="Obrázek 15" descr="ohryzek.png"/>
          <p:cNvPicPr>
            <a:picLocks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089400" y="8039100"/>
            <a:ext cx="558800" cy="774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7" name="Obrázek 16" descr="mléko3.png"/>
          <p:cNvPicPr>
            <a:picLocks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838700" y="6350000"/>
            <a:ext cx="2971800" cy="2641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8" name="Obrázek 17" descr="mleko2.png"/>
          <p:cNvPicPr>
            <a:picLocks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5613400" y="6642100"/>
            <a:ext cx="266700" cy="596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9" name="Obrázek 18" descr="mleko1.png"/>
          <p:cNvPicPr>
            <a:picLocks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4927600" y="6832600"/>
            <a:ext cx="889000" cy="520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0" name="Obrázek 19" descr="láhev.png"/>
          <p:cNvPicPr>
            <a:picLocks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8026400" y="5753100"/>
            <a:ext cx="1943100" cy="3429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1" name="Obrázek 20" descr="coko4.png"/>
          <p:cNvPicPr>
            <a:picLocks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2133600" y="4229100"/>
            <a:ext cx="876300" cy="520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2" name="Obrázek 21" descr="coko3.png"/>
          <p:cNvPicPr>
            <a:picLocks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1981200" y="4673600"/>
            <a:ext cx="1143000" cy="558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3" name="Obrázek 22" descr="coko2.png"/>
          <p:cNvPicPr>
            <a:picLocks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1955800" y="3937000"/>
            <a:ext cx="1244600" cy="1930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4" name="Obrázek 23" descr="coko1.png"/>
          <p:cNvPicPr>
            <a:picLocks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2095500" y="4991100"/>
            <a:ext cx="914400" cy="787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5" name="Obrázek 24" descr="alobal.png"/>
          <p:cNvPicPr>
            <a:picLocks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5181600" y="533400"/>
            <a:ext cx="4279900" cy="1689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26" name="Volný tvar 25"/>
          <p:cNvSpPr/>
          <p:nvPr/>
        </p:nvSpPr>
        <p:spPr>
          <a:xfrm>
            <a:off x="266700" y="63500"/>
            <a:ext cx="4814443" cy="3453258"/>
          </a:xfrm>
          <a:custGeom>
            <a:avLst/>
            <a:gdLst/>
            <a:ahLst/>
            <a:cxnLst/>
            <a:rect l="0" t="0" r="0" b="0"/>
            <a:pathLst>
              <a:path w="4814443" h="3453258">
                <a:moveTo>
                  <a:pt x="0" y="0"/>
                </a:moveTo>
                <a:lnTo>
                  <a:pt x="4814442" y="0"/>
                </a:lnTo>
                <a:lnTo>
                  <a:pt x="4814442" y="3453257"/>
                </a:lnTo>
                <a:lnTo>
                  <a:pt x="0" y="3453257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8600" y="711200"/>
            <a:ext cx="6045200" cy="180049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cs-CZ" sz="11100" smtClean="0">
                <a:solidFill>
                  <a:srgbClr val="FFFF00"/>
                </a:solidFill>
                <a:latin typeface="Arial - 16"/>
              </a:rPr>
              <a:t>PLAST</a:t>
            </a:r>
            <a:endParaRPr lang="cs-CZ" sz="11100">
              <a:solidFill>
                <a:srgbClr val="FFFF00"/>
              </a:solidFill>
              <a:latin typeface="Arial - 16"/>
            </a:endParaRPr>
          </a:p>
        </p:txBody>
      </p:sp>
      <p:pic>
        <p:nvPicPr>
          <p:cNvPr id="3" name="Obrázek 2" descr="láhev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4900" y="2095500"/>
            <a:ext cx="1943100" cy="3429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Obrázek 3" descr="mléko3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8300" y="3670300"/>
            <a:ext cx="2971800" cy="2641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Obrázek 4" descr="pytlík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27400" y="5384800"/>
            <a:ext cx="2032000" cy="1651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Obrázek 5" descr="žlutý2.pn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4300" y="6455409"/>
            <a:ext cx="2910967" cy="262089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" name="Obrázek 6" descr="žlutý3.pn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31770" y="3606800"/>
            <a:ext cx="2109723" cy="328015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8" name="Obrázek 7" descr="žlutý 1.png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011032" y="6355207"/>
            <a:ext cx="1929765" cy="270319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" name="Obrázek 8" descr="žlutý 4.png"/>
          <p:cNvPicPr>
            <a:picLocks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109206" y="1896110"/>
            <a:ext cx="1733550" cy="339559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" name="Obrázek 9" descr="sýr papír 2.png"/>
          <p:cNvPicPr>
            <a:picLocks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09700" y="6629400"/>
            <a:ext cx="1181100" cy="1320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" name="Obrázek 10" descr="sýr papír.png"/>
          <p:cNvPicPr>
            <a:picLocks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879600" y="7264400"/>
            <a:ext cx="2057400" cy="914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" name="Obrázek 11" descr="sýr.png"/>
          <p:cNvPicPr>
            <a:picLocks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270000" y="6477000"/>
            <a:ext cx="2882900" cy="2654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3" name="Obrázek 12" descr="ohryzek.png"/>
          <p:cNvPicPr>
            <a:picLocks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699000" y="6083300"/>
            <a:ext cx="558800" cy="774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4" name="Obrázek 13" descr="noviny.png"/>
          <p:cNvPicPr>
            <a:picLocks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343400" y="5143500"/>
            <a:ext cx="3982592" cy="395122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5" name="Obrázek 14" descr="mleko2.png"/>
          <p:cNvPicPr>
            <a:picLocks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155700" y="3962400"/>
            <a:ext cx="266700" cy="596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6" name="Obrázek 15" descr="mleko1.png"/>
          <p:cNvPicPr>
            <a:picLocks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95300" y="4152900"/>
            <a:ext cx="889000" cy="520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7" name="Obrázek 16" descr="lentilky.png"/>
          <p:cNvPicPr>
            <a:picLocks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048500" y="6680200"/>
            <a:ext cx="2501900" cy="2603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8" name="Obrázek 17" descr="coko5.png"/>
          <p:cNvPicPr>
            <a:picLocks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6197600" y="3225800"/>
            <a:ext cx="3683000" cy="2781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9" name="Obrázek 18" descr="coko3.png"/>
          <p:cNvPicPr>
            <a:picLocks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8051800" y="4254500"/>
            <a:ext cx="1143000" cy="558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0" name="Obrázek 19" descr="coko4.png"/>
          <p:cNvPicPr>
            <a:picLocks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8216900" y="3873500"/>
            <a:ext cx="876300" cy="520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1" name="Obrázek 20" descr="coko2.png"/>
          <p:cNvPicPr>
            <a:picLocks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7975600" y="3543300"/>
            <a:ext cx="1244600" cy="1930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2" name="Obrázek 21" descr="coko1.png"/>
          <p:cNvPicPr>
            <a:picLocks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8166100" y="4622800"/>
            <a:ext cx="914400" cy="787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3" name="Obrázek 22" descr="alobal3.png"/>
          <p:cNvPicPr>
            <a:picLocks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5511800" y="368300"/>
            <a:ext cx="4102100" cy="1079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4" name="Obrázek 23" descr="alobal2.png"/>
          <p:cNvPicPr>
            <a:picLocks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5600700" y="342900"/>
            <a:ext cx="3721100" cy="558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5" name="Obrázek 24" descr="alobal.png"/>
          <p:cNvPicPr>
            <a:picLocks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5384800" y="266700"/>
            <a:ext cx="4279900" cy="1689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26" name="Volný tvar 25"/>
          <p:cNvSpPr/>
          <p:nvPr/>
        </p:nvSpPr>
        <p:spPr>
          <a:xfrm>
            <a:off x="88900" y="50800"/>
            <a:ext cx="4814443" cy="3453258"/>
          </a:xfrm>
          <a:custGeom>
            <a:avLst/>
            <a:gdLst/>
            <a:ahLst/>
            <a:cxnLst/>
            <a:rect l="0" t="0" r="0" b="0"/>
            <a:pathLst>
              <a:path w="4814443" h="3453258">
                <a:moveTo>
                  <a:pt x="0" y="0"/>
                </a:moveTo>
                <a:lnTo>
                  <a:pt x="4814442" y="0"/>
                </a:lnTo>
                <a:lnTo>
                  <a:pt x="4814442" y="3453257"/>
                </a:lnTo>
                <a:lnTo>
                  <a:pt x="0" y="3453257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700" y="901700"/>
            <a:ext cx="6045200" cy="176971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cs-CZ" sz="10900" smtClean="0">
                <a:solidFill>
                  <a:srgbClr val="000000"/>
                </a:solidFill>
                <a:latin typeface="Arial - 16"/>
              </a:rPr>
              <a:t>HLINÍK</a:t>
            </a:r>
            <a:endParaRPr lang="cs-CZ" sz="10900">
              <a:solidFill>
                <a:srgbClr val="000000"/>
              </a:solidFill>
              <a:latin typeface="Arial - 16"/>
            </a:endParaRPr>
          </a:p>
        </p:txBody>
      </p:sp>
      <p:pic>
        <p:nvPicPr>
          <p:cNvPr id="3" name="Obrázek 2" descr="alobal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3200" y="203200"/>
            <a:ext cx="4279900" cy="1689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Obrázek 3" descr="coko1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24500" y="7912100"/>
            <a:ext cx="914400" cy="787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Obrázek 4" descr="coko3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59400" y="7594600"/>
            <a:ext cx="1143000" cy="558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Obrázek 5" descr="mleko1.pn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0500" y="6553200"/>
            <a:ext cx="889000" cy="520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" name="Obrázek 6" descr="mleko2.pn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63600" y="6362700"/>
            <a:ext cx="266700" cy="596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8" name="Obrázek 7" descr="sýr.png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51700" y="5588000"/>
            <a:ext cx="2882900" cy="2654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2" name="Skupina 11"/>
          <p:cNvGrpSpPr/>
          <p:nvPr/>
        </p:nvGrpSpPr>
        <p:grpSpPr>
          <a:xfrm>
            <a:off x="-91693" y="4869307"/>
            <a:ext cx="3530853" cy="2143125"/>
            <a:chOff x="-91693" y="4869307"/>
            <a:chExt cx="3530853" cy="2143125"/>
          </a:xfrm>
        </p:grpSpPr>
        <p:pic>
          <p:nvPicPr>
            <p:cNvPr id="9" name="Obrázek 8" descr="hliník3.png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-91693" y="4869307"/>
              <a:ext cx="3150235" cy="2143125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0" name="Volný tvar 9"/>
            <p:cNvSpPr/>
            <p:nvPr/>
          </p:nvSpPr>
          <p:spPr>
            <a:xfrm>
              <a:off x="2994660" y="5095240"/>
              <a:ext cx="143511" cy="392431"/>
            </a:xfrm>
            <a:custGeom>
              <a:avLst/>
              <a:gdLst/>
              <a:ahLst/>
              <a:cxnLst/>
              <a:rect l="0" t="0" r="0" b="0"/>
              <a:pathLst>
                <a:path w="143511" h="392431">
                  <a:moveTo>
                    <a:pt x="143510" y="289560"/>
                  </a:moveTo>
                  <a:lnTo>
                    <a:pt x="143510" y="264160"/>
                  </a:lnTo>
                  <a:lnTo>
                    <a:pt x="142240" y="247650"/>
                  </a:lnTo>
                  <a:lnTo>
                    <a:pt x="138429" y="227330"/>
                  </a:lnTo>
                  <a:lnTo>
                    <a:pt x="134619" y="205739"/>
                  </a:lnTo>
                  <a:lnTo>
                    <a:pt x="133350" y="180339"/>
                  </a:lnTo>
                  <a:lnTo>
                    <a:pt x="130810" y="152400"/>
                  </a:lnTo>
                  <a:lnTo>
                    <a:pt x="129540" y="123189"/>
                  </a:lnTo>
                  <a:lnTo>
                    <a:pt x="127000" y="99060"/>
                  </a:lnTo>
                  <a:lnTo>
                    <a:pt x="124460" y="80010"/>
                  </a:lnTo>
                  <a:lnTo>
                    <a:pt x="119379" y="64769"/>
                  </a:lnTo>
                  <a:lnTo>
                    <a:pt x="111760" y="53339"/>
                  </a:lnTo>
                  <a:lnTo>
                    <a:pt x="101600" y="45719"/>
                  </a:lnTo>
                  <a:lnTo>
                    <a:pt x="88900" y="41910"/>
                  </a:lnTo>
                  <a:lnTo>
                    <a:pt x="80010" y="45719"/>
                  </a:lnTo>
                  <a:lnTo>
                    <a:pt x="74929" y="55880"/>
                  </a:lnTo>
                  <a:lnTo>
                    <a:pt x="71119" y="68580"/>
                  </a:lnTo>
                  <a:lnTo>
                    <a:pt x="68579" y="87630"/>
                  </a:lnTo>
                  <a:lnTo>
                    <a:pt x="67310" y="107950"/>
                  </a:lnTo>
                  <a:lnTo>
                    <a:pt x="64769" y="151130"/>
                  </a:lnTo>
                  <a:lnTo>
                    <a:pt x="64769" y="189230"/>
                  </a:lnTo>
                  <a:lnTo>
                    <a:pt x="66040" y="208280"/>
                  </a:lnTo>
                  <a:lnTo>
                    <a:pt x="68579" y="228600"/>
                  </a:lnTo>
                  <a:lnTo>
                    <a:pt x="72390" y="248919"/>
                  </a:lnTo>
                  <a:lnTo>
                    <a:pt x="74929" y="269239"/>
                  </a:lnTo>
                  <a:lnTo>
                    <a:pt x="76200" y="290830"/>
                  </a:lnTo>
                  <a:lnTo>
                    <a:pt x="77469" y="312419"/>
                  </a:lnTo>
                  <a:lnTo>
                    <a:pt x="78740" y="320039"/>
                  </a:lnTo>
                  <a:lnTo>
                    <a:pt x="78740" y="321310"/>
                  </a:lnTo>
                  <a:lnTo>
                    <a:pt x="78740" y="316230"/>
                  </a:lnTo>
                  <a:lnTo>
                    <a:pt x="80010" y="100330"/>
                  </a:lnTo>
                  <a:lnTo>
                    <a:pt x="77469" y="83819"/>
                  </a:lnTo>
                  <a:lnTo>
                    <a:pt x="74929" y="69850"/>
                  </a:lnTo>
                  <a:lnTo>
                    <a:pt x="71119" y="57150"/>
                  </a:lnTo>
                  <a:lnTo>
                    <a:pt x="67310" y="45719"/>
                  </a:lnTo>
                  <a:lnTo>
                    <a:pt x="62229" y="34289"/>
                  </a:lnTo>
                  <a:lnTo>
                    <a:pt x="57150" y="22860"/>
                  </a:lnTo>
                  <a:lnTo>
                    <a:pt x="50800" y="19050"/>
                  </a:lnTo>
                  <a:lnTo>
                    <a:pt x="43179" y="19050"/>
                  </a:lnTo>
                  <a:lnTo>
                    <a:pt x="34290" y="24130"/>
                  </a:lnTo>
                  <a:lnTo>
                    <a:pt x="31750" y="27939"/>
                  </a:lnTo>
                  <a:lnTo>
                    <a:pt x="33019" y="33019"/>
                  </a:lnTo>
                  <a:lnTo>
                    <a:pt x="38100" y="38100"/>
                  </a:lnTo>
                  <a:lnTo>
                    <a:pt x="41910" y="46989"/>
                  </a:lnTo>
                  <a:lnTo>
                    <a:pt x="43179" y="58419"/>
                  </a:lnTo>
                  <a:lnTo>
                    <a:pt x="44450" y="71119"/>
                  </a:lnTo>
                  <a:lnTo>
                    <a:pt x="45719" y="87630"/>
                  </a:lnTo>
                  <a:lnTo>
                    <a:pt x="46990" y="132080"/>
                  </a:lnTo>
                  <a:lnTo>
                    <a:pt x="48260" y="248919"/>
                  </a:lnTo>
                  <a:lnTo>
                    <a:pt x="49529" y="265430"/>
                  </a:lnTo>
                  <a:lnTo>
                    <a:pt x="52069" y="280669"/>
                  </a:lnTo>
                  <a:lnTo>
                    <a:pt x="55879" y="294639"/>
                  </a:lnTo>
                  <a:lnTo>
                    <a:pt x="58419" y="308610"/>
                  </a:lnTo>
                  <a:lnTo>
                    <a:pt x="60960" y="323850"/>
                  </a:lnTo>
                  <a:lnTo>
                    <a:pt x="60960" y="339089"/>
                  </a:lnTo>
                  <a:lnTo>
                    <a:pt x="62229" y="355600"/>
                  </a:lnTo>
                  <a:lnTo>
                    <a:pt x="63500" y="392430"/>
                  </a:lnTo>
                  <a:lnTo>
                    <a:pt x="63500" y="383539"/>
                  </a:lnTo>
                  <a:lnTo>
                    <a:pt x="63500" y="109219"/>
                  </a:lnTo>
                  <a:lnTo>
                    <a:pt x="62229" y="90169"/>
                  </a:lnTo>
                  <a:lnTo>
                    <a:pt x="58419" y="74930"/>
                  </a:lnTo>
                  <a:lnTo>
                    <a:pt x="55879" y="60960"/>
                  </a:lnTo>
                  <a:lnTo>
                    <a:pt x="49529" y="46989"/>
                  </a:lnTo>
                  <a:lnTo>
                    <a:pt x="41910" y="35560"/>
                  </a:lnTo>
                  <a:lnTo>
                    <a:pt x="0" y="0"/>
                  </a:lnTo>
                </a:path>
              </a:pathLst>
            </a:custGeom>
            <a:ln w="96011" cap="flat" cmpd="sng" algn="ctr">
              <a:solidFill>
                <a:srgbClr val="000000"/>
              </a:solidFill>
              <a:prstDash val="dashDot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Volný tvar 10"/>
            <p:cNvSpPr/>
            <p:nvPr/>
          </p:nvSpPr>
          <p:spPr>
            <a:xfrm>
              <a:off x="3157220" y="5092700"/>
              <a:ext cx="281940" cy="232410"/>
            </a:xfrm>
            <a:custGeom>
              <a:avLst/>
              <a:gdLst/>
              <a:ahLst/>
              <a:cxnLst/>
              <a:rect l="0" t="0" r="0" b="0"/>
              <a:pathLst>
                <a:path w="281940" h="232410">
                  <a:moveTo>
                    <a:pt x="109220" y="34290"/>
                  </a:moveTo>
                  <a:lnTo>
                    <a:pt x="109220" y="68579"/>
                  </a:lnTo>
                  <a:lnTo>
                    <a:pt x="110489" y="88900"/>
                  </a:lnTo>
                  <a:lnTo>
                    <a:pt x="114300" y="114300"/>
                  </a:lnTo>
                  <a:lnTo>
                    <a:pt x="118109" y="140970"/>
                  </a:lnTo>
                  <a:lnTo>
                    <a:pt x="120650" y="165100"/>
                  </a:lnTo>
                  <a:lnTo>
                    <a:pt x="121920" y="185420"/>
                  </a:lnTo>
                  <a:lnTo>
                    <a:pt x="123189" y="205740"/>
                  </a:lnTo>
                  <a:lnTo>
                    <a:pt x="116839" y="218440"/>
                  </a:lnTo>
                  <a:lnTo>
                    <a:pt x="105409" y="227329"/>
                  </a:lnTo>
                  <a:lnTo>
                    <a:pt x="90169" y="232409"/>
                  </a:lnTo>
                  <a:lnTo>
                    <a:pt x="78740" y="231140"/>
                  </a:lnTo>
                  <a:lnTo>
                    <a:pt x="69850" y="224790"/>
                  </a:lnTo>
                  <a:lnTo>
                    <a:pt x="60959" y="214629"/>
                  </a:lnTo>
                  <a:lnTo>
                    <a:pt x="54609" y="199390"/>
                  </a:lnTo>
                  <a:lnTo>
                    <a:pt x="46990" y="180340"/>
                  </a:lnTo>
                  <a:lnTo>
                    <a:pt x="41909" y="158750"/>
                  </a:lnTo>
                  <a:lnTo>
                    <a:pt x="39369" y="138429"/>
                  </a:lnTo>
                  <a:lnTo>
                    <a:pt x="39369" y="120650"/>
                  </a:lnTo>
                  <a:lnTo>
                    <a:pt x="41909" y="102870"/>
                  </a:lnTo>
                  <a:lnTo>
                    <a:pt x="40640" y="86359"/>
                  </a:lnTo>
                  <a:lnTo>
                    <a:pt x="38100" y="72390"/>
                  </a:lnTo>
                  <a:lnTo>
                    <a:pt x="35559" y="59690"/>
                  </a:lnTo>
                  <a:lnTo>
                    <a:pt x="31750" y="48259"/>
                  </a:lnTo>
                  <a:lnTo>
                    <a:pt x="26669" y="36829"/>
                  </a:lnTo>
                  <a:lnTo>
                    <a:pt x="22859" y="25400"/>
                  </a:lnTo>
                  <a:lnTo>
                    <a:pt x="22859" y="15240"/>
                  </a:lnTo>
                  <a:lnTo>
                    <a:pt x="26669" y="7620"/>
                  </a:lnTo>
                  <a:lnTo>
                    <a:pt x="33019" y="0"/>
                  </a:lnTo>
                  <a:lnTo>
                    <a:pt x="44450" y="1270"/>
                  </a:lnTo>
                  <a:lnTo>
                    <a:pt x="58419" y="6350"/>
                  </a:lnTo>
                  <a:lnTo>
                    <a:pt x="74930" y="16509"/>
                  </a:lnTo>
                  <a:lnTo>
                    <a:pt x="95250" y="29209"/>
                  </a:lnTo>
                  <a:lnTo>
                    <a:pt x="118109" y="45720"/>
                  </a:lnTo>
                  <a:lnTo>
                    <a:pt x="140970" y="63500"/>
                  </a:lnTo>
                  <a:lnTo>
                    <a:pt x="157480" y="82550"/>
                  </a:lnTo>
                  <a:lnTo>
                    <a:pt x="167639" y="101600"/>
                  </a:lnTo>
                  <a:lnTo>
                    <a:pt x="175259" y="121920"/>
                  </a:lnTo>
                  <a:lnTo>
                    <a:pt x="185420" y="139700"/>
                  </a:lnTo>
                  <a:lnTo>
                    <a:pt x="196850" y="154940"/>
                  </a:lnTo>
                  <a:lnTo>
                    <a:pt x="210820" y="168909"/>
                  </a:lnTo>
                  <a:lnTo>
                    <a:pt x="220980" y="181609"/>
                  </a:lnTo>
                  <a:lnTo>
                    <a:pt x="229870" y="193040"/>
                  </a:lnTo>
                  <a:lnTo>
                    <a:pt x="237489" y="204470"/>
                  </a:lnTo>
                  <a:lnTo>
                    <a:pt x="246380" y="207009"/>
                  </a:lnTo>
                  <a:lnTo>
                    <a:pt x="255270" y="203200"/>
                  </a:lnTo>
                  <a:lnTo>
                    <a:pt x="265430" y="195579"/>
                  </a:lnTo>
                  <a:lnTo>
                    <a:pt x="267970" y="184150"/>
                  </a:lnTo>
                  <a:lnTo>
                    <a:pt x="266700" y="172720"/>
                  </a:lnTo>
                  <a:lnTo>
                    <a:pt x="261620" y="158750"/>
                  </a:lnTo>
                  <a:lnTo>
                    <a:pt x="264159" y="147320"/>
                  </a:lnTo>
                  <a:lnTo>
                    <a:pt x="271780" y="138429"/>
                  </a:lnTo>
                  <a:lnTo>
                    <a:pt x="280670" y="130809"/>
                  </a:lnTo>
                  <a:lnTo>
                    <a:pt x="281939" y="123190"/>
                  </a:lnTo>
                  <a:lnTo>
                    <a:pt x="278130" y="116840"/>
                  </a:lnTo>
                  <a:lnTo>
                    <a:pt x="269239" y="110490"/>
                  </a:lnTo>
                  <a:lnTo>
                    <a:pt x="256539" y="106679"/>
                  </a:lnTo>
                  <a:lnTo>
                    <a:pt x="241300" y="104140"/>
                  </a:lnTo>
                  <a:lnTo>
                    <a:pt x="223520" y="102870"/>
                  </a:lnTo>
                  <a:lnTo>
                    <a:pt x="205739" y="102870"/>
                  </a:lnTo>
                  <a:lnTo>
                    <a:pt x="185420" y="105409"/>
                  </a:lnTo>
                  <a:lnTo>
                    <a:pt x="165100" y="107950"/>
                  </a:lnTo>
                  <a:lnTo>
                    <a:pt x="148589" y="113029"/>
                  </a:lnTo>
                  <a:lnTo>
                    <a:pt x="133350" y="116840"/>
                  </a:lnTo>
                  <a:lnTo>
                    <a:pt x="120650" y="121920"/>
                  </a:lnTo>
                  <a:lnTo>
                    <a:pt x="105409" y="124459"/>
                  </a:lnTo>
                  <a:lnTo>
                    <a:pt x="91440" y="127000"/>
                  </a:lnTo>
                  <a:lnTo>
                    <a:pt x="76200" y="128270"/>
                  </a:lnTo>
                  <a:lnTo>
                    <a:pt x="62230" y="127000"/>
                  </a:lnTo>
                  <a:lnTo>
                    <a:pt x="49530" y="125729"/>
                  </a:lnTo>
                  <a:lnTo>
                    <a:pt x="36830" y="121920"/>
                  </a:lnTo>
                  <a:lnTo>
                    <a:pt x="25400" y="121920"/>
                  </a:lnTo>
                  <a:lnTo>
                    <a:pt x="13969" y="123190"/>
                  </a:lnTo>
                  <a:lnTo>
                    <a:pt x="3809" y="125729"/>
                  </a:lnTo>
                  <a:lnTo>
                    <a:pt x="0" y="134620"/>
                  </a:lnTo>
                  <a:lnTo>
                    <a:pt x="0" y="147320"/>
                  </a:lnTo>
                  <a:lnTo>
                    <a:pt x="5080" y="163829"/>
                  </a:lnTo>
                  <a:lnTo>
                    <a:pt x="7619" y="181609"/>
                  </a:lnTo>
                  <a:lnTo>
                    <a:pt x="8890" y="200659"/>
                  </a:lnTo>
                  <a:lnTo>
                    <a:pt x="10159" y="220979"/>
                  </a:lnTo>
                  <a:lnTo>
                    <a:pt x="11430" y="226059"/>
                  </a:lnTo>
                  <a:lnTo>
                    <a:pt x="11430" y="223520"/>
                  </a:lnTo>
                  <a:lnTo>
                    <a:pt x="12700" y="214629"/>
                  </a:lnTo>
                  <a:lnTo>
                    <a:pt x="16509" y="199390"/>
                  </a:lnTo>
                  <a:lnTo>
                    <a:pt x="22859" y="180340"/>
                  </a:lnTo>
                  <a:lnTo>
                    <a:pt x="30480" y="158750"/>
                  </a:lnTo>
                  <a:lnTo>
                    <a:pt x="40640" y="142240"/>
                  </a:lnTo>
                  <a:lnTo>
                    <a:pt x="52069" y="129540"/>
                  </a:lnTo>
                  <a:lnTo>
                    <a:pt x="66040" y="119379"/>
                  </a:lnTo>
                  <a:lnTo>
                    <a:pt x="69850" y="106679"/>
                  </a:lnTo>
                  <a:lnTo>
                    <a:pt x="67309" y="93979"/>
                  </a:lnTo>
                  <a:lnTo>
                    <a:pt x="59690" y="78740"/>
                  </a:lnTo>
                  <a:lnTo>
                    <a:pt x="59690" y="74929"/>
                  </a:lnTo>
                  <a:lnTo>
                    <a:pt x="66040" y="77470"/>
                  </a:lnTo>
                  <a:lnTo>
                    <a:pt x="74930" y="85090"/>
                  </a:lnTo>
                  <a:lnTo>
                    <a:pt x="87630" y="88900"/>
                  </a:lnTo>
                  <a:lnTo>
                    <a:pt x="104139" y="92709"/>
                  </a:lnTo>
                  <a:lnTo>
                    <a:pt x="121920" y="95250"/>
                  </a:lnTo>
                  <a:lnTo>
                    <a:pt x="140970" y="96520"/>
                  </a:lnTo>
                  <a:lnTo>
                    <a:pt x="160020" y="96520"/>
                  </a:lnTo>
                  <a:lnTo>
                    <a:pt x="203200" y="97790"/>
                  </a:lnTo>
                  <a:lnTo>
                    <a:pt x="251459" y="99059"/>
                  </a:lnTo>
                  <a:lnTo>
                    <a:pt x="262889" y="100329"/>
                  </a:lnTo>
                  <a:lnTo>
                    <a:pt x="264159" y="104140"/>
                  </a:lnTo>
                  <a:lnTo>
                    <a:pt x="237489" y="99059"/>
                  </a:lnTo>
                </a:path>
              </a:pathLst>
            </a:custGeom>
            <a:ln w="96011" cap="flat" cmpd="sng" algn="ctr">
              <a:solidFill>
                <a:srgbClr val="808080"/>
              </a:solidFill>
              <a:prstDash val="dashDot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13" name="Obrázek 12" descr="hliník2.png"/>
          <p:cNvPicPr>
            <a:picLocks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138292" y="1173480"/>
            <a:ext cx="4061714" cy="149859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4" name="Obrázek 13" descr="hliník.png"/>
          <p:cNvPicPr>
            <a:picLocks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474086" y="4413503"/>
            <a:ext cx="4141596" cy="209473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5" name="Obrázek 14" descr="alobal2.png"/>
          <p:cNvPicPr>
            <a:picLocks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511800" y="254000"/>
            <a:ext cx="3721100" cy="558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6" name="Obrázek 15" descr="alobal3.png"/>
          <p:cNvPicPr>
            <a:picLocks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410200" y="304800"/>
            <a:ext cx="4102100" cy="1079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7" name="Obrázek 16" descr="coko2.png"/>
          <p:cNvPicPr>
            <a:picLocks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346700" y="6832600"/>
            <a:ext cx="1244600" cy="1930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8" name="Obrázek 17" descr="coko4.png"/>
          <p:cNvPicPr>
            <a:picLocks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537200" y="7150100"/>
            <a:ext cx="876300" cy="520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9" name="Obrázek 18" descr="coko5.png"/>
          <p:cNvPicPr>
            <a:picLocks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530600" y="6464300"/>
            <a:ext cx="3683000" cy="2781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0" name="Obrázek 19" descr="láhev.png"/>
          <p:cNvPicPr>
            <a:picLocks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2082800" y="3721100"/>
            <a:ext cx="1943100" cy="3429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1" name="Obrázek 20" descr="lentilky.png"/>
          <p:cNvPicPr>
            <a:picLocks/>
          </p:cNvPicPr>
          <p:nvPr/>
        </p:nvPicPr>
        <p:blipFill>
          <a:blip r:embed="rId17" cstate="print"/>
          <a:stretch>
            <a:fillRect/>
          </a:stretch>
        </p:blipFill>
        <p:spPr>
          <a:xfrm rot="2215200">
            <a:off x="6883400" y="3810000"/>
            <a:ext cx="2501900" cy="2603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2" name="Obrázek 21" descr="mléko3.png"/>
          <p:cNvPicPr>
            <a:picLocks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76200" y="6070600"/>
            <a:ext cx="2971800" cy="2641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3" name="Obrázek 22" descr="noviny.png"/>
          <p:cNvPicPr>
            <a:picLocks/>
          </p:cNvPicPr>
          <p:nvPr/>
        </p:nvPicPr>
        <p:blipFill>
          <a:blip r:embed="rId19" cstate="print"/>
          <a:stretch>
            <a:fillRect/>
          </a:stretch>
        </p:blipFill>
        <p:spPr>
          <a:xfrm rot="1137600">
            <a:off x="5397500" y="1346200"/>
            <a:ext cx="3651122" cy="362229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4" name="Obrázek 23" descr="ohryzek.png"/>
          <p:cNvPicPr>
            <a:picLocks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536700" y="4445000"/>
            <a:ext cx="558800" cy="774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5" name="Obrázek 24" descr="pytlík.png"/>
          <p:cNvPicPr>
            <a:picLocks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215900" y="3683000"/>
            <a:ext cx="2032000" cy="1651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6" name="Obrázek 25" descr="sýr papír.png"/>
          <p:cNvPicPr>
            <a:picLocks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7912100" y="6388100"/>
            <a:ext cx="2057400" cy="914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7" name="Obrázek 26" descr="sýr papír 2.png"/>
          <p:cNvPicPr>
            <a:picLocks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7416800" y="5727700"/>
            <a:ext cx="1181100" cy="1320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28" name="Volný tvar 27"/>
          <p:cNvSpPr/>
          <p:nvPr/>
        </p:nvSpPr>
        <p:spPr>
          <a:xfrm>
            <a:off x="63500" y="114300"/>
            <a:ext cx="4814443" cy="3453258"/>
          </a:xfrm>
          <a:custGeom>
            <a:avLst/>
            <a:gdLst/>
            <a:ahLst/>
            <a:cxnLst/>
            <a:rect l="0" t="0" r="0" b="0"/>
            <a:pathLst>
              <a:path w="4814443" h="3453258">
                <a:moveTo>
                  <a:pt x="0" y="0"/>
                </a:moveTo>
                <a:lnTo>
                  <a:pt x="4814442" y="0"/>
                </a:lnTo>
                <a:lnTo>
                  <a:pt x="4814442" y="3453257"/>
                </a:lnTo>
                <a:lnTo>
                  <a:pt x="0" y="3453257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clipboard(1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5100"/>
            <a:ext cx="10160000" cy="703384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clipboard(6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" y="-114300"/>
            <a:ext cx="9817100" cy="4813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Obrázek 2" descr="clipboard(7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39007" y="5408414"/>
            <a:ext cx="5920993" cy="331190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Obrázek 3" descr="clipboard(8)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9700" y="4800600"/>
            <a:ext cx="5454777" cy="15048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ovéPole 4">
            <a:hlinkClick r:id="rId5"/>
          </p:cNvPr>
          <p:cNvSpPr txBox="1"/>
          <p:nvPr/>
        </p:nvSpPr>
        <p:spPr>
          <a:xfrm>
            <a:off x="1016000" y="6667500"/>
            <a:ext cx="3991992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cs-CZ" sz="2000" b="1" dirty="0" smtClean="0">
                <a:solidFill>
                  <a:srgbClr val="000000"/>
                </a:solidFill>
                <a:latin typeface="Times New Roman - 20"/>
              </a:rPr>
              <a:t>http://www.</a:t>
            </a:r>
            <a:r>
              <a:rPr lang="cs-CZ" sz="2000" b="1" dirty="0" err="1" smtClean="0">
                <a:solidFill>
                  <a:srgbClr val="000000"/>
                </a:solidFill>
                <a:latin typeface="Times New Roman - 20"/>
              </a:rPr>
              <a:t>projektprvouka.cz</a:t>
            </a:r>
            <a:r>
              <a:rPr lang="cs-CZ" sz="2000" b="1" dirty="0" smtClean="0">
                <a:solidFill>
                  <a:srgbClr val="000000"/>
                </a:solidFill>
                <a:latin typeface="Times New Roman - 20"/>
              </a:rPr>
              <a:t>/</a:t>
            </a:r>
            <a:endParaRPr lang="cs-CZ" sz="2000" b="1" dirty="0">
              <a:solidFill>
                <a:srgbClr val="000000"/>
              </a:solidFill>
              <a:latin typeface="Times New Roman - 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Vlastní</PresentationFormat>
  <Paragraphs>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Arial - 16</vt:lpstr>
      <vt:lpstr>Calibri</vt:lpstr>
      <vt:lpstr>Times New Roman - 20</vt:lpstr>
      <vt:lpstr>Motiv sady Office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RubinovaJ</dc:creator>
  <cp:lastModifiedBy>RubinovaJ</cp:lastModifiedBy>
  <cp:revision>2</cp:revision>
  <dcterms:created xsi:type="dcterms:W3CDTF">2010-10-23T12:56:10Z</dcterms:created>
  <dcterms:modified xsi:type="dcterms:W3CDTF">2010-10-23T12:57:25Z</dcterms:modified>
</cp:coreProperties>
</file>