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BCC0-9E62-441D-A22B-8ABE0E120EE3}" type="datetimeFigureOut">
              <a:rPr lang="cs-CZ" smtClean="0"/>
              <a:t>25.10.2010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F341-83EA-4ED5-BBE9-8BFC8F6C34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BCC0-9E62-441D-A22B-8ABE0E120EE3}" type="datetimeFigureOut">
              <a:rPr lang="cs-CZ" smtClean="0"/>
              <a:t>25.10.2010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F341-83EA-4ED5-BBE9-8BFC8F6C34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BCC0-9E62-441D-A22B-8ABE0E120EE3}" type="datetimeFigureOut">
              <a:rPr lang="cs-CZ" smtClean="0"/>
              <a:t>25.10.2010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F341-83EA-4ED5-BBE9-8BFC8F6C34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BCC0-9E62-441D-A22B-8ABE0E120EE3}" type="datetimeFigureOut">
              <a:rPr lang="cs-CZ" smtClean="0"/>
              <a:t>25.10.2010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F341-83EA-4ED5-BBE9-8BFC8F6C34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BCC0-9E62-441D-A22B-8ABE0E120EE3}" type="datetimeFigureOut">
              <a:rPr lang="cs-CZ" smtClean="0"/>
              <a:t>25.10.2010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F341-83EA-4ED5-BBE9-8BFC8F6C34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BCC0-9E62-441D-A22B-8ABE0E120EE3}" type="datetimeFigureOut">
              <a:rPr lang="cs-CZ" smtClean="0"/>
              <a:t>25.10.2010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F341-83EA-4ED5-BBE9-8BFC8F6C34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BCC0-9E62-441D-A22B-8ABE0E120EE3}" type="datetimeFigureOut">
              <a:rPr lang="cs-CZ" smtClean="0"/>
              <a:t>25.10.2010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F341-83EA-4ED5-BBE9-8BFC8F6C34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BCC0-9E62-441D-A22B-8ABE0E120EE3}" type="datetimeFigureOut">
              <a:rPr lang="cs-CZ" smtClean="0"/>
              <a:t>25.10.2010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F341-83EA-4ED5-BBE9-8BFC8F6C34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BCC0-9E62-441D-A22B-8ABE0E120EE3}" type="datetimeFigureOut">
              <a:rPr lang="cs-CZ" smtClean="0"/>
              <a:t>25.10.2010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F341-83EA-4ED5-BBE9-8BFC8F6C34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BCC0-9E62-441D-A22B-8ABE0E120EE3}" type="datetimeFigureOut">
              <a:rPr lang="cs-CZ" smtClean="0"/>
              <a:t>25.10.2010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F341-83EA-4ED5-BBE9-8BFC8F6C34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BCC0-9E62-441D-A22B-8ABE0E120EE3}" type="datetimeFigureOut">
              <a:rPr lang="cs-CZ" smtClean="0"/>
              <a:t>25.10.2010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F341-83EA-4ED5-BBE9-8BFC8F6C34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6BCC0-9E62-441D-A22B-8ABE0E120EE3}" type="datetimeFigureOut">
              <a:rPr lang="cs-CZ" smtClean="0"/>
              <a:t>25.10.2010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AF341-83EA-4ED5-BBE9-8BFC8F6C34A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9213" y="571500"/>
            <a:ext cx="650557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0625" y="571500"/>
            <a:ext cx="67627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Předvádění na obrazovce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Veronika</dc:creator>
  <cp:lastModifiedBy>Veronika</cp:lastModifiedBy>
  <cp:revision>1</cp:revision>
  <dcterms:created xsi:type="dcterms:W3CDTF">2010-10-25T19:56:05Z</dcterms:created>
  <dcterms:modified xsi:type="dcterms:W3CDTF">2010-10-25T19:59:58Z</dcterms:modified>
</cp:coreProperties>
</file>