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</p:sldIdLst>
  <p:sldSz cx="10160000" cy="10883900"/>
  <p:notesSz cx="6858000" cy="9144000"/>
  <p:embeddedFontLst>
    <p:embeddedFont>
      <p:font typeface="Calibri" pitchFamily="34" charset="0"/>
      <p:regular r:id="rId7"/>
      <p:bold r:id="rId8"/>
      <p:italic r:id="rId9"/>
      <p:boldItalic r:id="rId10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710" y="-114"/>
      </p:cViewPr>
      <p:guideLst>
        <p:guide orient="horz" pos="3428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62000" y="3381066"/>
            <a:ext cx="8636000" cy="233298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6167543"/>
            <a:ext cx="7112000" cy="27814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D577-10ED-4A18-8A56-226245136392}" type="datetimeFigureOut">
              <a:rPr lang="cs-CZ" smtClean="0"/>
              <a:pPr/>
              <a:t>23.10.2010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438B0-C6A6-4922-9908-A65F949F06D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D577-10ED-4A18-8A56-226245136392}" type="datetimeFigureOut">
              <a:rPr lang="cs-CZ" smtClean="0"/>
              <a:pPr/>
              <a:t>23.10.2010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438B0-C6A6-4922-9908-A65F949F06D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66000" y="435863"/>
            <a:ext cx="2286000" cy="9286587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8001" y="435863"/>
            <a:ext cx="6688667" cy="9286587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D577-10ED-4A18-8A56-226245136392}" type="datetimeFigureOut">
              <a:rPr lang="cs-CZ" smtClean="0"/>
              <a:pPr/>
              <a:t>23.10.2010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438B0-C6A6-4922-9908-A65F949F06D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D577-10ED-4A18-8A56-226245136392}" type="datetimeFigureOut">
              <a:rPr lang="cs-CZ" smtClean="0"/>
              <a:pPr/>
              <a:t>23.10.2010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438B0-C6A6-4922-9908-A65F949F06D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2570" y="6993916"/>
            <a:ext cx="8636000" cy="21616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02570" y="4613062"/>
            <a:ext cx="8636000" cy="238085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D577-10ED-4A18-8A56-226245136392}" type="datetimeFigureOut">
              <a:rPr lang="cs-CZ" smtClean="0"/>
              <a:pPr/>
              <a:t>23.10.2010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438B0-C6A6-4922-9908-A65F949F06D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8000" y="2539579"/>
            <a:ext cx="4487333" cy="71828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64667" y="2539579"/>
            <a:ext cx="4487333" cy="71828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D577-10ED-4A18-8A56-226245136392}" type="datetimeFigureOut">
              <a:rPr lang="cs-CZ" smtClean="0"/>
              <a:pPr/>
              <a:t>23.10.2010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438B0-C6A6-4922-9908-A65F949F06D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8000" y="2436281"/>
            <a:ext cx="4489098" cy="101532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8000" y="3451607"/>
            <a:ext cx="4489098" cy="62708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61141" y="2436281"/>
            <a:ext cx="4490861" cy="101532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61141" y="3451607"/>
            <a:ext cx="4490861" cy="62708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D577-10ED-4A18-8A56-226245136392}" type="datetimeFigureOut">
              <a:rPr lang="cs-CZ" smtClean="0"/>
              <a:pPr/>
              <a:t>23.10.2010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438B0-C6A6-4922-9908-A65F949F06D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D577-10ED-4A18-8A56-226245136392}" type="datetimeFigureOut">
              <a:rPr lang="cs-CZ" smtClean="0"/>
              <a:pPr/>
              <a:t>23.10.2010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438B0-C6A6-4922-9908-A65F949F06D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D577-10ED-4A18-8A56-226245136392}" type="datetimeFigureOut">
              <a:rPr lang="cs-CZ" smtClean="0"/>
              <a:pPr/>
              <a:t>23.10.2010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438B0-C6A6-4922-9908-A65F949F06D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8001" y="433341"/>
            <a:ext cx="3342570" cy="1844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72278" y="433343"/>
            <a:ext cx="5679722" cy="928910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8001" y="2277559"/>
            <a:ext cx="3342570" cy="74448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D577-10ED-4A18-8A56-226245136392}" type="datetimeFigureOut">
              <a:rPr lang="cs-CZ" smtClean="0"/>
              <a:pPr/>
              <a:t>23.10.2010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438B0-C6A6-4922-9908-A65F949F06D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1431" y="7618730"/>
            <a:ext cx="6096000" cy="89943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91431" y="972497"/>
            <a:ext cx="6096000" cy="65303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91431" y="8518164"/>
            <a:ext cx="6096000" cy="12773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D577-10ED-4A18-8A56-226245136392}" type="datetimeFigureOut">
              <a:rPr lang="cs-CZ" smtClean="0"/>
              <a:pPr/>
              <a:t>23.10.2010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438B0-C6A6-4922-9908-A65F949F06D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08000" y="435861"/>
            <a:ext cx="9144000" cy="1813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8000" y="2539579"/>
            <a:ext cx="9144000" cy="7182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08001" y="10087765"/>
            <a:ext cx="2370667" cy="57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1D577-10ED-4A18-8A56-226245136392}" type="datetimeFigureOut">
              <a:rPr lang="cs-CZ" smtClean="0"/>
              <a:pPr/>
              <a:t>23.10.2010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471335" y="10087765"/>
            <a:ext cx="3217333" cy="57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281334" y="10087765"/>
            <a:ext cx="2370667" cy="57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438B0-C6A6-4922-9908-A65F949F06D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projektprvouka.cz/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lipboard(4)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86200"/>
            <a:ext cx="9326244" cy="46691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Obrázek 2" descr="clipboard(3)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49500" y="-114300"/>
            <a:ext cx="5570982" cy="40556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lipboard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419986" y="-1197863"/>
            <a:ext cx="7397877" cy="106441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img168 (2)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83381" y="1273675"/>
            <a:ext cx="7129743" cy="88415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Obrázek 2" descr="drak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18328200">
            <a:off x="957199" y="-164211"/>
            <a:ext cx="1126236" cy="25076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ovéPole 3"/>
          <p:cNvSpPr txBox="1"/>
          <p:nvPr/>
        </p:nvSpPr>
        <p:spPr>
          <a:xfrm>
            <a:off x="1765300" y="38100"/>
            <a:ext cx="1422400" cy="104644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6200" smtClean="0">
                <a:solidFill>
                  <a:srgbClr val="FF0000"/>
                </a:solidFill>
                <a:latin typeface="Arial - 72"/>
              </a:rPr>
              <a:t>T</a:t>
            </a:r>
            <a:endParaRPr lang="cs-CZ" sz="6200">
              <a:solidFill>
                <a:srgbClr val="FF0000"/>
              </a:solidFill>
              <a:latin typeface="Arial - 72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895600" y="254000"/>
            <a:ext cx="1422400" cy="101566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6000" smtClean="0">
                <a:solidFill>
                  <a:srgbClr val="00008B"/>
                </a:solidFill>
                <a:latin typeface="Arial - 16"/>
              </a:rPr>
              <a:t>S</a:t>
            </a:r>
            <a:endParaRPr lang="cs-CZ" sz="6000">
              <a:solidFill>
                <a:srgbClr val="00008B"/>
              </a:solidFill>
              <a:latin typeface="Arial - 16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597400" y="584200"/>
            <a:ext cx="1473200" cy="10618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6300" smtClean="0">
                <a:solidFill>
                  <a:srgbClr val="3CB371"/>
                </a:solidFill>
                <a:latin typeface="Arial - 72"/>
              </a:rPr>
              <a:t>A</a:t>
            </a:r>
            <a:endParaRPr lang="cs-CZ" sz="6300">
              <a:solidFill>
                <a:srgbClr val="3CB371"/>
              </a:solidFill>
              <a:latin typeface="Arial - 72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898900" y="0"/>
            <a:ext cx="1524000" cy="116955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7000" smtClean="0">
                <a:solidFill>
                  <a:srgbClr val="A52A00"/>
                </a:solidFill>
                <a:latin typeface="Arial - 16"/>
              </a:rPr>
              <a:t>L</a:t>
            </a:r>
            <a:endParaRPr lang="cs-CZ" sz="7000">
              <a:solidFill>
                <a:srgbClr val="A52A00"/>
              </a:solidFill>
              <a:latin typeface="Arial - 16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219700" y="0"/>
            <a:ext cx="812800" cy="110799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6600" smtClean="0">
                <a:solidFill>
                  <a:srgbClr val="FFAD5B"/>
                </a:solidFill>
                <a:latin typeface="Arial - 72"/>
              </a:rPr>
              <a:t>U</a:t>
            </a:r>
            <a:endParaRPr lang="cs-CZ" sz="6600">
              <a:solidFill>
                <a:srgbClr val="FFAD5B"/>
              </a:solidFill>
              <a:latin typeface="Arial - 72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680200" y="12700"/>
            <a:ext cx="1447800" cy="103105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6100" smtClean="0">
                <a:solidFill>
                  <a:srgbClr val="800080"/>
                </a:solidFill>
                <a:latin typeface="Arial - 16"/>
              </a:rPr>
              <a:t>K</a:t>
            </a:r>
            <a:endParaRPr lang="cs-CZ" sz="6100">
              <a:solidFill>
                <a:srgbClr val="800080"/>
              </a:solidFill>
              <a:latin typeface="Arial - 16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905500" y="508000"/>
            <a:ext cx="1625600" cy="112338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6700" smtClean="0">
                <a:solidFill>
                  <a:srgbClr val="009300"/>
                </a:solidFill>
                <a:latin typeface="Arial - 16"/>
              </a:rPr>
              <a:t>O</a:t>
            </a:r>
            <a:endParaRPr lang="cs-CZ" sz="6700">
              <a:solidFill>
                <a:srgbClr val="009300"/>
              </a:solidFill>
              <a:latin typeface="Arial - 16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8064500" y="0"/>
            <a:ext cx="1524000" cy="104644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6200" smtClean="0">
                <a:solidFill>
                  <a:srgbClr val="4B0082"/>
                </a:solidFill>
                <a:latin typeface="Arial - 16"/>
              </a:rPr>
              <a:t>D</a:t>
            </a:r>
            <a:endParaRPr lang="cs-CZ" sz="6200">
              <a:solidFill>
                <a:srgbClr val="4B0082"/>
              </a:solidFill>
              <a:latin typeface="Arial - 16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img168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8100" y="508000"/>
            <a:ext cx="10166477" cy="71817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Volný tvar 2"/>
          <p:cNvSpPr/>
          <p:nvPr/>
        </p:nvSpPr>
        <p:spPr>
          <a:xfrm>
            <a:off x="38100" y="342900"/>
            <a:ext cx="10070084" cy="7671817"/>
          </a:xfrm>
          <a:custGeom>
            <a:avLst/>
            <a:gdLst/>
            <a:ahLst/>
            <a:cxnLst/>
            <a:rect l="0" t="0" r="0" b="0"/>
            <a:pathLst>
              <a:path w="10070084" h="7671817">
                <a:moveTo>
                  <a:pt x="0" y="0"/>
                </a:moveTo>
                <a:lnTo>
                  <a:pt x="10070083" y="0"/>
                </a:lnTo>
                <a:lnTo>
                  <a:pt x="10070083" y="7671816"/>
                </a:lnTo>
                <a:lnTo>
                  <a:pt x="0" y="7671816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266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lipboard(6)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" y="-114300"/>
            <a:ext cx="9817100" cy="48133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Obrázek 2" descr="clipboard(7)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39007" y="6234038"/>
            <a:ext cx="5920993" cy="331190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Obrázek 3" descr="clipboard(8).pn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9700" y="4800600"/>
            <a:ext cx="5454777" cy="15048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TextovéPole 4">
            <a:hlinkClick r:id="rId5"/>
          </p:cNvPr>
          <p:cNvSpPr txBox="1"/>
          <p:nvPr/>
        </p:nvSpPr>
        <p:spPr>
          <a:xfrm>
            <a:off x="1016000" y="6667500"/>
            <a:ext cx="4064000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cs-CZ" sz="2000" b="1" dirty="0" smtClean="0">
                <a:solidFill>
                  <a:srgbClr val="000000"/>
                </a:solidFill>
                <a:latin typeface="Times New Roman - 20"/>
              </a:rPr>
              <a:t>http://www.</a:t>
            </a:r>
            <a:r>
              <a:rPr lang="cs-CZ" sz="2000" b="1" dirty="0" err="1" smtClean="0">
                <a:solidFill>
                  <a:srgbClr val="000000"/>
                </a:solidFill>
                <a:latin typeface="Times New Roman - 20"/>
              </a:rPr>
              <a:t>projektprvouka.cz</a:t>
            </a:r>
            <a:r>
              <a:rPr lang="cs-CZ" sz="2000" b="1" dirty="0" smtClean="0">
                <a:solidFill>
                  <a:srgbClr val="000000"/>
                </a:solidFill>
                <a:latin typeface="Times New Roman - 20"/>
              </a:rPr>
              <a:t>/</a:t>
            </a:r>
            <a:endParaRPr lang="cs-CZ" sz="2000" b="1" dirty="0">
              <a:solidFill>
                <a:srgbClr val="000000"/>
              </a:solidFill>
              <a:latin typeface="Times New Roman - 2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</Words>
  <Application>Microsoft Office PowerPoint</Application>
  <PresentationFormat>Vlastní</PresentationFormat>
  <Paragraphs>9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1" baseType="lpstr">
      <vt:lpstr>Arial</vt:lpstr>
      <vt:lpstr>Arial - 72</vt:lpstr>
      <vt:lpstr>Arial - 16</vt:lpstr>
      <vt:lpstr>Calibri</vt:lpstr>
      <vt:lpstr>Times New Roman - 20</vt:lpstr>
      <vt:lpstr>Motiv sady Office</vt:lpstr>
      <vt:lpstr>Snímek 1</vt:lpstr>
      <vt:lpstr>Snímek 2</vt:lpstr>
      <vt:lpstr>Snímek 3</vt:lpstr>
      <vt:lpstr>Snímek 4</vt:lpstr>
      <vt:lpstr>Snímek 5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RubinovaJ</dc:creator>
  <cp:lastModifiedBy>RubinovaJ</cp:lastModifiedBy>
  <cp:revision>2</cp:revision>
  <dcterms:created xsi:type="dcterms:W3CDTF">2010-10-23T12:20:54Z</dcterms:created>
  <dcterms:modified xsi:type="dcterms:W3CDTF">2010-10-23T12:22:29Z</dcterms:modified>
</cp:coreProperties>
</file>