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97536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500" y="-90"/>
      </p:cViewPr>
      <p:guideLst>
        <p:guide orient="horz" pos="3072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3029940"/>
            <a:ext cx="8636000" cy="209070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527040"/>
            <a:ext cx="711200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90598"/>
            <a:ext cx="2286000" cy="832216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1" y="390598"/>
            <a:ext cx="6688667" cy="8322169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6267593"/>
            <a:ext cx="8636000" cy="19371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2570" y="4133993"/>
            <a:ext cx="8636000" cy="21335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2275842"/>
            <a:ext cx="4487333" cy="643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7" y="2275842"/>
            <a:ext cx="4487333" cy="643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183272"/>
            <a:ext cx="4489098" cy="9098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3093155"/>
            <a:ext cx="4489098" cy="561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1" y="2183272"/>
            <a:ext cx="4490861" cy="9098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1141" y="3093155"/>
            <a:ext cx="4490861" cy="5619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388338"/>
            <a:ext cx="3342570" cy="16526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278" y="388340"/>
            <a:ext cx="5679722" cy="8324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1" y="2041033"/>
            <a:ext cx="3342570" cy="66717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6827520"/>
            <a:ext cx="6096000" cy="8060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1431" y="871502"/>
            <a:ext cx="6096000" cy="5852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7633547"/>
            <a:ext cx="6096000" cy="1144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8000" y="390596"/>
            <a:ext cx="914400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275842"/>
            <a:ext cx="914400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001" y="9040144"/>
            <a:ext cx="237066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FCCF-8A9B-4AF0-BAD3-EC20F78E554F}" type="datetimeFigureOut">
              <a:rPr lang="cs-CZ" smtClean="0"/>
              <a:pPr/>
              <a:t>19.10.2010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71335" y="9040144"/>
            <a:ext cx="321733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81334" y="9040144"/>
            <a:ext cx="237066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793B-1D40-41CD-869C-DF700BB24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ojektprvouka.cz/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ipboard(4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86200"/>
            <a:ext cx="9326244" cy="4669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clipboard(2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9500" y="-114300"/>
            <a:ext cx="5570982" cy="4055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ase_skol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635000"/>
            <a:ext cx="10160000" cy="6747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11006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77" y="34671"/>
            <a:ext cx="6087617" cy="45646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P111008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64" y="4593335"/>
            <a:ext cx="5076697" cy="3851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P1110065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228" y="4259198"/>
            <a:ext cx="5515102" cy="41922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ovéPole 4"/>
          <p:cNvSpPr txBox="1"/>
          <p:nvPr/>
        </p:nvSpPr>
        <p:spPr>
          <a:xfrm>
            <a:off x="6261100" y="2540000"/>
            <a:ext cx="29718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000" smtClean="0">
                <a:solidFill>
                  <a:srgbClr val="000000"/>
                </a:solidFill>
                <a:latin typeface="Arial - 36"/>
              </a:rPr>
              <a:t>ŠATNA</a:t>
            </a:r>
            <a:endParaRPr lang="cs-CZ" sz="50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97600" y="317500"/>
            <a:ext cx="4546600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4600" smtClean="0">
                <a:solidFill>
                  <a:srgbClr val="000000"/>
                </a:solidFill>
                <a:latin typeface="Arial - 36"/>
              </a:rPr>
              <a:t>TĚLOCVIČNA</a:t>
            </a:r>
            <a:endParaRPr lang="cs-CZ" sz="46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97600" y="3276600"/>
            <a:ext cx="3352800" cy="8156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4700" smtClean="0">
                <a:solidFill>
                  <a:srgbClr val="000000"/>
                </a:solidFill>
                <a:latin typeface="Arial - 36"/>
              </a:rPr>
              <a:t>CHODBA</a:t>
            </a:r>
            <a:endParaRPr lang="cs-CZ" sz="4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61100" y="1066800"/>
            <a:ext cx="3429000" cy="8463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4900" smtClean="0">
                <a:solidFill>
                  <a:srgbClr val="000000"/>
                </a:solidFill>
                <a:latin typeface="Arial - 36"/>
              </a:rPr>
              <a:t>UČEBNA</a:t>
            </a:r>
            <a:endParaRPr lang="cs-CZ" sz="49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73800" y="1803400"/>
            <a:ext cx="3302000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4600" smtClean="0">
                <a:solidFill>
                  <a:srgbClr val="000000"/>
                </a:solidFill>
                <a:latin typeface="Arial - 36"/>
              </a:rPr>
              <a:t>CHODBA</a:t>
            </a:r>
            <a:endParaRPr lang="cs-CZ" sz="4600">
              <a:solidFill>
                <a:srgbClr val="000000"/>
              </a:solidFill>
              <a:latin typeface="Arial - 36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11005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2085" y="618490"/>
            <a:ext cx="6608064" cy="5013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355600" y="812800"/>
            <a:ext cx="36322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000" smtClean="0">
                <a:solidFill>
                  <a:srgbClr val="000000"/>
                </a:solidFill>
                <a:latin typeface="Arial - 36"/>
              </a:rPr>
              <a:t>DRUŽINA</a:t>
            </a:r>
            <a:endParaRPr lang="cs-CZ" sz="50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4" name="Obrázek 3" descr="P111009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57" y="4552315"/>
            <a:ext cx="6468236" cy="4817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ovéPole 4"/>
          <p:cNvSpPr txBox="1"/>
          <p:nvPr/>
        </p:nvSpPr>
        <p:spPr>
          <a:xfrm>
            <a:off x="6718300" y="7035800"/>
            <a:ext cx="34798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6000" smtClean="0">
                <a:solidFill>
                  <a:srgbClr val="000000"/>
                </a:solidFill>
                <a:latin typeface="Arial - 36"/>
              </a:rPr>
              <a:t>ŠATNA</a:t>
            </a:r>
            <a:endParaRPr lang="cs-CZ" sz="60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200" y="1892300"/>
            <a:ext cx="3606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 smtClean="0">
                <a:solidFill>
                  <a:srgbClr val="000000"/>
                </a:solidFill>
                <a:latin typeface="Arial - 36"/>
              </a:rPr>
              <a:t>TĚLOCVIČNA</a:t>
            </a:r>
            <a:endParaRPr lang="cs-CZ" sz="36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680200" y="8204200"/>
            <a:ext cx="3327400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4600" smtClean="0">
                <a:solidFill>
                  <a:srgbClr val="000000"/>
                </a:solidFill>
                <a:latin typeface="Arial - 36"/>
              </a:rPr>
              <a:t>CHODBA</a:t>
            </a:r>
            <a:endParaRPr lang="cs-CZ" sz="46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81800" y="5969000"/>
            <a:ext cx="35052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000" smtClean="0">
                <a:solidFill>
                  <a:srgbClr val="000000"/>
                </a:solidFill>
                <a:latin typeface="Arial - 36"/>
              </a:rPr>
              <a:t>UČEBNA</a:t>
            </a:r>
            <a:endParaRPr lang="cs-CZ" sz="50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8600" y="2971800"/>
            <a:ext cx="3657600" cy="8771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100" smtClean="0">
                <a:solidFill>
                  <a:srgbClr val="000000"/>
                </a:solidFill>
                <a:latin typeface="Arial - 36"/>
              </a:rPr>
              <a:t>CHODBA</a:t>
            </a:r>
            <a:endParaRPr lang="cs-CZ" sz="5100">
              <a:solidFill>
                <a:srgbClr val="000000"/>
              </a:solidFill>
              <a:latin typeface="Arial - 36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110034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4011" y="3478657"/>
            <a:ext cx="3411093" cy="2558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P111005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6550" y="3267455"/>
            <a:ext cx="3225545" cy="2418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P111006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237" y="3215004"/>
            <a:ext cx="3223133" cy="24161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Obrázek 4" descr="P1110077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0286" y="4185158"/>
            <a:ext cx="3282442" cy="24610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Obrázek 5" descr="P1110050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0673" y="2726308"/>
            <a:ext cx="3319653" cy="2489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Obrázek 6" descr="P1110054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520" y="5020816"/>
            <a:ext cx="3289934" cy="24665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Obrázek 7" descr="P1110048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91968" y="844352"/>
            <a:ext cx="3272663" cy="24535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Volný tvar 8"/>
          <p:cNvSpPr/>
          <p:nvPr/>
        </p:nvSpPr>
        <p:spPr>
          <a:xfrm>
            <a:off x="25400" y="6858000"/>
            <a:ext cx="3319018" cy="2522220"/>
          </a:xfrm>
          <a:custGeom>
            <a:avLst/>
            <a:gdLst/>
            <a:ahLst/>
            <a:cxnLst/>
            <a:rect l="0" t="0" r="0" b="0"/>
            <a:pathLst>
              <a:path w="3319018" h="2522220">
                <a:moveTo>
                  <a:pt x="0" y="0"/>
                </a:moveTo>
                <a:lnTo>
                  <a:pt x="3319017" y="0"/>
                </a:lnTo>
                <a:lnTo>
                  <a:pt x="3319017" y="2522219"/>
                </a:lnTo>
                <a:lnTo>
                  <a:pt x="0" y="252221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479800" y="6858000"/>
            <a:ext cx="3315462" cy="2525904"/>
          </a:xfrm>
          <a:custGeom>
            <a:avLst/>
            <a:gdLst/>
            <a:ahLst/>
            <a:cxnLst/>
            <a:rect l="0" t="0" r="0" b="0"/>
            <a:pathLst>
              <a:path w="3315462" h="2525904">
                <a:moveTo>
                  <a:pt x="0" y="0"/>
                </a:moveTo>
                <a:lnTo>
                  <a:pt x="3315461" y="0"/>
                </a:lnTo>
                <a:lnTo>
                  <a:pt x="3315461" y="2525903"/>
                </a:lnTo>
                <a:lnTo>
                  <a:pt x="0" y="2525903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63500" y="254000"/>
            <a:ext cx="3255646" cy="2471421"/>
          </a:xfrm>
          <a:custGeom>
            <a:avLst/>
            <a:gdLst/>
            <a:ahLst/>
            <a:cxnLst/>
            <a:rect l="0" t="0" r="0" b="0"/>
            <a:pathLst>
              <a:path w="3255646" h="2471421">
                <a:moveTo>
                  <a:pt x="0" y="0"/>
                </a:moveTo>
                <a:lnTo>
                  <a:pt x="3255645" y="0"/>
                </a:lnTo>
                <a:lnTo>
                  <a:pt x="3255645" y="2471420"/>
                </a:lnTo>
                <a:lnTo>
                  <a:pt x="0" y="247142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6664176" y="5812904"/>
            <a:ext cx="3816424" cy="2432432"/>
          </a:xfrm>
          <a:custGeom>
            <a:avLst/>
            <a:gdLst/>
            <a:ahLst/>
            <a:cxnLst/>
            <a:rect l="0" t="0" r="0" b="0"/>
            <a:pathLst>
              <a:path w="3205607" h="2432432">
                <a:moveTo>
                  <a:pt x="0" y="0"/>
                </a:moveTo>
                <a:lnTo>
                  <a:pt x="3205606" y="0"/>
                </a:lnTo>
                <a:lnTo>
                  <a:pt x="3205606" y="2432431"/>
                </a:lnTo>
                <a:lnTo>
                  <a:pt x="0" y="2432431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6883400" y="2870200"/>
            <a:ext cx="3193161" cy="2419604"/>
          </a:xfrm>
          <a:custGeom>
            <a:avLst/>
            <a:gdLst/>
            <a:ahLst/>
            <a:cxnLst/>
            <a:rect l="0" t="0" r="0" b="0"/>
            <a:pathLst>
              <a:path w="3193161" h="2419604">
                <a:moveTo>
                  <a:pt x="0" y="0"/>
                </a:moveTo>
                <a:lnTo>
                  <a:pt x="3193160" y="0"/>
                </a:lnTo>
                <a:lnTo>
                  <a:pt x="3193160" y="2419603"/>
                </a:lnTo>
                <a:lnTo>
                  <a:pt x="0" y="2419603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6921500" y="241300"/>
            <a:ext cx="3194051" cy="2431289"/>
          </a:xfrm>
          <a:custGeom>
            <a:avLst/>
            <a:gdLst/>
            <a:ahLst/>
            <a:cxnLst/>
            <a:rect l="0" t="0" r="0" b="0"/>
            <a:pathLst>
              <a:path w="3194051" h="2431289">
                <a:moveTo>
                  <a:pt x="0" y="0"/>
                </a:moveTo>
                <a:lnTo>
                  <a:pt x="3194050" y="0"/>
                </a:lnTo>
                <a:lnTo>
                  <a:pt x="3194050" y="2431288"/>
                </a:lnTo>
                <a:lnTo>
                  <a:pt x="0" y="243128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2919760" y="1420416"/>
            <a:ext cx="3392679" cy="2562987"/>
          </a:xfrm>
          <a:custGeom>
            <a:avLst/>
            <a:gdLst/>
            <a:ahLst/>
            <a:cxnLst/>
            <a:rect l="0" t="0" r="0" b="0"/>
            <a:pathLst>
              <a:path w="3392679" h="2562987">
                <a:moveTo>
                  <a:pt x="0" y="0"/>
                </a:moveTo>
                <a:lnTo>
                  <a:pt x="3392678" y="0"/>
                </a:lnTo>
                <a:lnTo>
                  <a:pt x="3392678" y="2562986"/>
                </a:lnTo>
                <a:lnTo>
                  <a:pt x="0" y="2562986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518400" y="1257300"/>
            <a:ext cx="254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500" smtClean="0">
                <a:solidFill>
                  <a:srgbClr val="000000"/>
                </a:solidFill>
                <a:latin typeface="Arial - 36"/>
              </a:rPr>
              <a:t>CHODBA</a:t>
            </a:r>
            <a:endParaRPr lang="cs-CZ" sz="35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18400" y="3898900"/>
            <a:ext cx="254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500" smtClean="0">
                <a:solidFill>
                  <a:srgbClr val="000000"/>
                </a:solidFill>
                <a:latin typeface="Arial - 36"/>
              </a:rPr>
              <a:t>KABINET</a:t>
            </a:r>
            <a:endParaRPr lang="cs-CZ" sz="35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264400" y="6426200"/>
            <a:ext cx="289560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rial - 36"/>
              </a:rPr>
              <a:t>PRACOVNA</a:t>
            </a:r>
            <a:endParaRPr lang="cs-CZ" sz="36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cs-CZ" sz="3600" dirty="0" smtClean="0">
                <a:solidFill>
                  <a:srgbClr val="000000"/>
                </a:solidFill>
                <a:latin typeface="Arial - 36"/>
              </a:rPr>
              <a:t>ŠKOLNÍKA</a:t>
            </a:r>
            <a:endParaRPr lang="cs-CZ" sz="36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5600" y="1193800"/>
            <a:ext cx="2997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 smtClean="0">
                <a:solidFill>
                  <a:srgbClr val="000000"/>
                </a:solidFill>
                <a:latin typeface="Arial - 36"/>
              </a:rPr>
              <a:t>KNIHOVNA</a:t>
            </a:r>
            <a:endParaRPr lang="cs-CZ" sz="36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559300" y="7734300"/>
            <a:ext cx="1371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500" smtClean="0">
                <a:solidFill>
                  <a:srgbClr val="000000"/>
                </a:solidFill>
                <a:latin typeface="Arial - 36"/>
              </a:rPr>
              <a:t>WC</a:t>
            </a:r>
            <a:endParaRPr lang="cs-CZ" sz="35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41300" y="7747000"/>
            <a:ext cx="3276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 smtClean="0">
                <a:solidFill>
                  <a:srgbClr val="000000"/>
                </a:solidFill>
                <a:latin typeface="Arial - 36"/>
              </a:rPr>
              <a:t>SCHODIŠTĚ</a:t>
            </a:r>
            <a:endParaRPr lang="cs-CZ" sz="3600">
              <a:solidFill>
                <a:srgbClr val="000000"/>
              </a:solidFill>
              <a:latin typeface="Arial - 36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ipboard(6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-114300"/>
            <a:ext cx="9817100" cy="481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clipboard(7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9007" y="5020816"/>
            <a:ext cx="5920993" cy="3311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clipboard(8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700" y="4800600"/>
            <a:ext cx="5454777" cy="1504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ovéPole 4">
            <a:hlinkClick r:id="rId5"/>
          </p:cNvPr>
          <p:cNvSpPr txBox="1"/>
          <p:nvPr/>
        </p:nvSpPr>
        <p:spPr>
          <a:xfrm>
            <a:off x="1016000" y="6667500"/>
            <a:ext cx="413600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sz="2000" b="1" smtClean="0">
                <a:solidFill>
                  <a:srgbClr val="000000"/>
                </a:solidFill>
                <a:latin typeface="Times New Roman - 20"/>
              </a:rPr>
              <a:t>http://www.projektprvouka.cz/</a:t>
            </a:r>
            <a:endParaRPr lang="cs-CZ" sz="2000" b="1">
              <a:solidFill>
                <a:srgbClr val="000000"/>
              </a:solidFill>
              <a:latin typeface="Times New Roman - 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Vlastní</PresentationFormat>
  <Paragraphs>19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 - 36</vt:lpstr>
      <vt:lpstr>Calibri</vt:lpstr>
      <vt:lpstr>Times New Roman - 20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RubinovaJ</dc:creator>
  <cp:lastModifiedBy>RubinovaJ</cp:lastModifiedBy>
  <cp:revision>2</cp:revision>
  <dcterms:created xsi:type="dcterms:W3CDTF">2010-10-19T14:46:12Z</dcterms:created>
  <dcterms:modified xsi:type="dcterms:W3CDTF">2010-10-19T21:37:31Z</dcterms:modified>
</cp:coreProperties>
</file>