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08077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674" y="-90"/>
      </p:cViewPr>
      <p:guideLst>
        <p:guide orient="horz" pos="340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357394"/>
            <a:ext cx="8636000" cy="231665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6124363"/>
            <a:ext cx="7112000" cy="2761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432811"/>
            <a:ext cx="2286000" cy="922157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432811"/>
            <a:ext cx="6688667" cy="922157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944950"/>
            <a:ext cx="8636000" cy="2146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4580765"/>
            <a:ext cx="8636000" cy="23641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419224"/>
            <a:ext cx="4489098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3427442"/>
            <a:ext cx="4489098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419224"/>
            <a:ext cx="4490861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3427442"/>
            <a:ext cx="4490861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430306"/>
            <a:ext cx="3342570" cy="1831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430309"/>
            <a:ext cx="5679722" cy="9224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2261614"/>
            <a:ext cx="3342570" cy="73927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7565390"/>
            <a:ext cx="6096000" cy="893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965688"/>
            <a:ext cx="6096000" cy="6484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8458527"/>
            <a:ext cx="6096000" cy="1268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432809"/>
            <a:ext cx="9144000" cy="18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521799"/>
            <a:ext cx="9144000" cy="713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DEF2-F105-471E-BB0C-DC95C4D66C05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10017139"/>
            <a:ext cx="321733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13AF-6DD1-4661-8F57-B503B4322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jektprvouka.cz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86200"/>
            <a:ext cx="9326244" cy="4669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6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500" y="-114300"/>
            <a:ext cx="5570982" cy="4055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" y="495300"/>
            <a:ext cx="10160000" cy="6904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řída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346"/>
            <a:ext cx="10160000" cy="6497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ování II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2900" y="5003800"/>
            <a:ext cx="3589782" cy="3505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hování I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" y="5029200"/>
            <a:ext cx="2647315" cy="3153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hováníIII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6600" y="736600"/>
            <a:ext cx="2154808" cy="3480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clipboard(5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8900" y="1447800"/>
            <a:ext cx="2527300" cy="308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Obrázek 5" descr="clipboard(8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500" y="952500"/>
            <a:ext cx="2781300" cy="35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Obrázek 6" descr="clipboard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9100" y="4495800"/>
            <a:ext cx="2324100" cy="372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říd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100" y="711200"/>
            <a:ext cx="10160000" cy="9721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6)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-114300"/>
            <a:ext cx="9817100" cy="481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9007" y="6123930"/>
            <a:ext cx="5920993" cy="3311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lipboard(8)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" y="4800600"/>
            <a:ext cx="5454777" cy="1504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>
            <a:hlinkClick r:id="rId5"/>
          </p:cNvPr>
          <p:cNvSpPr txBox="1"/>
          <p:nvPr/>
        </p:nvSpPr>
        <p:spPr>
          <a:xfrm>
            <a:off x="615504" y="6627986"/>
            <a:ext cx="403244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2000" b="1" smtClean="0">
                <a:solidFill>
                  <a:srgbClr val="000000"/>
                </a:solidFill>
                <a:latin typeface="Times New Roman - 20"/>
              </a:rPr>
              <a:t>http://www.projektprvouka.cz/</a:t>
            </a:r>
            <a:endParaRPr lang="cs-CZ" sz="2000" b="1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Vlastní</PresentationFormat>
  <Paragraphs>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Times New Roman - 20</vt:lpstr>
      <vt:lpstr>Calibri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RubinovaJ</dc:creator>
  <cp:lastModifiedBy>RubinovaJ</cp:lastModifiedBy>
  <cp:revision>4</cp:revision>
  <dcterms:created xsi:type="dcterms:W3CDTF">2010-10-19T14:21:08Z</dcterms:created>
  <dcterms:modified xsi:type="dcterms:W3CDTF">2010-10-23T12:47:14Z</dcterms:modified>
</cp:coreProperties>
</file>