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</p:sldIdLst>
  <p:sldSz cx="10160000" cy="9220200"/>
  <p:notesSz cx="6858000" cy="9144000"/>
  <p:embeddedFontLst>
    <p:embeddedFont>
      <p:font typeface="Calibri" pitchFamily="34" charset="0"/>
      <p:regular r:id="rId16"/>
      <p:bold r:id="rId17"/>
      <p:italic r:id="rId18"/>
      <p:boldItalic r:id="rId19"/>
    </p:embeddedFont>
  </p:embeddedFont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1410" y="-84"/>
      </p:cViewPr>
      <p:guideLst>
        <p:guide orient="horz" pos="2904"/>
        <p:guide pos="320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62000" y="2864240"/>
            <a:ext cx="8636000" cy="1976367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5224780"/>
            <a:ext cx="7112000" cy="235627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AEC0F-431A-4FD9-AAF8-359B52FBE44F}" type="datetimeFigureOut">
              <a:rPr lang="cs-CZ" smtClean="0"/>
              <a:pPr/>
              <a:t>23.10.2010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934EF-9DA5-44D4-8A65-F17E5A28CFA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AEC0F-431A-4FD9-AAF8-359B52FBE44F}" type="datetimeFigureOut">
              <a:rPr lang="cs-CZ" smtClean="0"/>
              <a:pPr/>
              <a:t>23.10.2010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934EF-9DA5-44D4-8A65-F17E5A28CFA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366000" y="369238"/>
            <a:ext cx="2286000" cy="786705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08001" y="369238"/>
            <a:ext cx="6688667" cy="786705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AEC0F-431A-4FD9-AAF8-359B52FBE44F}" type="datetimeFigureOut">
              <a:rPr lang="cs-CZ" smtClean="0"/>
              <a:pPr/>
              <a:t>23.10.2010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934EF-9DA5-44D4-8A65-F17E5A28CFA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AEC0F-431A-4FD9-AAF8-359B52FBE44F}" type="datetimeFigureOut">
              <a:rPr lang="cs-CZ" smtClean="0"/>
              <a:pPr/>
              <a:t>23.10.2010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934EF-9DA5-44D4-8A65-F17E5A28CFA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02570" y="5924834"/>
            <a:ext cx="8636000" cy="183123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02570" y="3907915"/>
            <a:ext cx="8636000" cy="201691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AEC0F-431A-4FD9-AAF8-359B52FBE44F}" type="datetimeFigureOut">
              <a:rPr lang="cs-CZ" smtClean="0"/>
              <a:pPr/>
              <a:t>23.10.2010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934EF-9DA5-44D4-8A65-F17E5A28CFA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08000" y="2151382"/>
            <a:ext cx="4487333" cy="608490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64667" y="2151382"/>
            <a:ext cx="4487333" cy="608490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AEC0F-431A-4FD9-AAF8-359B52FBE44F}" type="datetimeFigureOut">
              <a:rPr lang="cs-CZ" smtClean="0"/>
              <a:pPr/>
              <a:t>23.10.2010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934EF-9DA5-44D4-8A65-F17E5A28CFA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08000" y="2063874"/>
            <a:ext cx="4489098" cy="86012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8000" y="2923999"/>
            <a:ext cx="4489098" cy="53122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161141" y="2063874"/>
            <a:ext cx="4490861" cy="86012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161141" y="2923999"/>
            <a:ext cx="4490861" cy="53122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AEC0F-431A-4FD9-AAF8-359B52FBE44F}" type="datetimeFigureOut">
              <a:rPr lang="cs-CZ" smtClean="0"/>
              <a:pPr/>
              <a:t>23.10.2010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934EF-9DA5-44D4-8A65-F17E5A28CFA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AEC0F-431A-4FD9-AAF8-359B52FBE44F}" type="datetimeFigureOut">
              <a:rPr lang="cs-CZ" smtClean="0"/>
              <a:pPr/>
              <a:t>23.10.2010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934EF-9DA5-44D4-8A65-F17E5A28CFA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AEC0F-431A-4FD9-AAF8-359B52FBE44F}" type="datetimeFigureOut">
              <a:rPr lang="cs-CZ" smtClean="0"/>
              <a:pPr/>
              <a:t>23.10.2010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934EF-9DA5-44D4-8A65-F17E5A28CFA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8001" y="367100"/>
            <a:ext cx="3342570" cy="156231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72278" y="367103"/>
            <a:ext cx="5679722" cy="78691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8001" y="1929414"/>
            <a:ext cx="3342570" cy="630687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AEC0F-431A-4FD9-AAF8-359B52FBE44F}" type="datetimeFigureOut">
              <a:rPr lang="cs-CZ" smtClean="0"/>
              <a:pPr/>
              <a:t>23.10.2010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934EF-9DA5-44D4-8A65-F17E5A28CFA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91431" y="6454140"/>
            <a:ext cx="6096000" cy="76194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991431" y="823842"/>
            <a:ext cx="6096000" cy="55321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991431" y="7216088"/>
            <a:ext cx="6096000" cy="108209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AEC0F-431A-4FD9-AAF8-359B52FBE44F}" type="datetimeFigureOut">
              <a:rPr lang="cs-CZ" smtClean="0"/>
              <a:pPr/>
              <a:t>23.10.2010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934EF-9DA5-44D4-8A65-F17E5A28CFA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508000" y="369236"/>
            <a:ext cx="9144000" cy="1536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08000" y="2151382"/>
            <a:ext cx="9144000" cy="60849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508001" y="8545762"/>
            <a:ext cx="2370667" cy="4908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AEC0F-431A-4FD9-AAF8-359B52FBE44F}" type="datetimeFigureOut">
              <a:rPr lang="cs-CZ" smtClean="0"/>
              <a:pPr/>
              <a:t>23.10.2010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471335" y="8545762"/>
            <a:ext cx="3217333" cy="4908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7281334" y="8545762"/>
            <a:ext cx="2370667" cy="4908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1934EF-9DA5-44D4-8A65-F17E5A28CFAA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5.pn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12" Type="http://schemas.openxmlformats.org/officeDocument/2006/relationships/image" Target="../media/image2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Relationship Id="rId1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projektprvouka.cz/" TargetMode="Externa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8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slide" Target="slide9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slide" Target="slide10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11.xml"/><Relationship Id="rId5" Type="http://schemas.openxmlformats.org/officeDocument/2006/relationships/image" Target="../media/image8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12.xml"/><Relationship Id="rId5" Type="http://schemas.openxmlformats.org/officeDocument/2006/relationships/image" Target="../media/image7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clipboard(4).pn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8000" y="3886200"/>
            <a:ext cx="9326244" cy="466915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Obrázek 2" descr="clipboard(2).pn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49500" y="-114300"/>
            <a:ext cx="5570982" cy="405561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P02.jpg">
            <a:hlinkClick r:id="rId2" action="ppaction://hlinksldjump"/>
          </p:cNvPr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9700" y="38100"/>
            <a:ext cx="6927850" cy="688975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3" name="TextovéPole 2"/>
          <p:cNvSpPr txBox="1"/>
          <p:nvPr/>
        </p:nvSpPr>
        <p:spPr>
          <a:xfrm>
            <a:off x="1320800" y="7150100"/>
            <a:ext cx="7670800" cy="126188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7600" dirty="0" smtClean="0">
                <a:solidFill>
                  <a:srgbClr val="000000"/>
                </a:solidFill>
                <a:latin typeface="Arial - 16"/>
              </a:rPr>
              <a:t>HLAVNÍ </a:t>
            </a:r>
            <a:r>
              <a:rPr lang="cs-CZ" sz="7600" dirty="0" smtClean="0">
                <a:solidFill>
                  <a:srgbClr val="000000"/>
                </a:solidFill>
                <a:latin typeface="Arial - 16"/>
              </a:rPr>
              <a:t>SILNICE</a:t>
            </a:r>
            <a:endParaRPr lang="cs-CZ" sz="7600" dirty="0">
              <a:solidFill>
                <a:srgbClr val="000000"/>
              </a:solidFill>
              <a:latin typeface="Arial - 16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P04.jpg">
            <a:hlinkClick r:id="rId2" action="ppaction://hlinksldjump"/>
          </p:cNvPr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5000" y="368300"/>
            <a:ext cx="6574155" cy="577024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3" name="TextovéPole 2"/>
          <p:cNvSpPr txBox="1"/>
          <p:nvPr/>
        </p:nvSpPr>
        <p:spPr>
          <a:xfrm>
            <a:off x="1079500" y="6591300"/>
            <a:ext cx="8356600" cy="86177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5000" smtClean="0">
                <a:solidFill>
                  <a:srgbClr val="000000"/>
                </a:solidFill>
                <a:latin typeface="Arial - 16"/>
              </a:rPr>
              <a:t>DEJ PŘEDNOST V JÍZDĚ!</a:t>
            </a:r>
            <a:endParaRPr lang="cs-CZ" sz="5000">
              <a:solidFill>
                <a:srgbClr val="000000"/>
              </a:solidFill>
              <a:latin typeface="Arial - 16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IP06.jp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43100" y="152400"/>
            <a:ext cx="6151880" cy="616712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3" name="TextovéPole 2"/>
          <p:cNvSpPr txBox="1"/>
          <p:nvPr/>
        </p:nvSpPr>
        <p:spPr>
          <a:xfrm>
            <a:off x="838200" y="6794500"/>
            <a:ext cx="8737600" cy="89255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5200" smtClean="0">
                <a:solidFill>
                  <a:srgbClr val="000000"/>
                </a:solidFill>
                <a:latin typeface="Arial - 16"/>
              </a:rPr>
              <a:t>PŘECHOD PRO CHODCE</a:t>
            </a:r>
            <a:endParaRPr lang="cs-CZ" sz="5200">
              <a:solidFill>
                <a:srgbClr val="000000"/>
              </a:solidFill>
              <a:latin typeface="Arial - 16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ulice-doprava.pn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5100" y="254000"/>
            <a:ext cx="9986898" cy="723099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Obrázek 2" descr="1.jp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11626" y="508126"/>
            <a:ext cx="482600" cy="140944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" name="Obrázek 3" descr="3.jpg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7480300" y="-355600"/>
            <a:ext cx="431672" cy="140982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5" name="Obrázek 4" descr="2.jpg"/>
          <p:cNvPicPr>
            <a:picLocks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6763893" y="1049400"/>
            <a:ext cx="570610" cy="154508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6" name="Obrázek 5" descr="B01.jpg"/>
          <p:cNvPicPr>
            <a:picLocks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89000" y="25400"/>
            <a:ext cx="942466" cy="94246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7" name="Obrázek 6" descr="IP06.jpg"/>
          <p:cNvPicPr>
            <a:picLocks/>
          </p:cNvPicPr>
          <p:nvPr/>
        </p:nvPicPr>
        <p:blipFill>
          <a:blip r:embed="rId7" cstate="print"/>
          <a:stretch>
            <a:fillRect/>
          </a:stretch>
        </p:blipFill>
        <p:spPr>
          <a:xfrm rot="16052999">
            <a:off x="4686172" y="317500"/>
            <a:ext cx="889380" cy="94475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8" name="Obrázek 7" descr="P02.jpg"/>
          <p:cNvPicPr>
            <a:picLocks/>
          </p:cNvPicPr>
          <p:nvPr/>
        </p:nvPicPr>
        <p:blipFill>
          <a:blip r:embed="rId8" cstate="print"/>
          <a:stretch>
            <a:fillRect/>
          </a:stretch>
        </p:blipFill>
        <p:spPr>
          <a:xfrm rot="5275200">
            <a:off x="1955038" y="999616"/>
            <a:ext cx="1080008" cy="107696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9" name="Obrázek 8" descr="P06.jpg"/>
          <p:cNvPicPr>
            <a:picLocks/>
          </p:cNvPicPr>
          <p:nvPr/>
        </p:nvPicPr>
        <p:blipFill>
          <a:blip r:embed="rId9" cstate="print"/>
          <a:stretch>
            <a:fillRect/>
          </a:stretch>
        </p:blipFill>
        <p:spPr>
          <a:xfrm rot="10800000">
            <a:off x="3711955" y="714755"/>
            <a:ext cx="826642" cy="82664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0" name="Obrázek 9" descr="semafor-chodec--c174xt133.jpg"/>
          <p:cNvPicPr>
            <a:picLocks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924800" y="876427"/>
            <a:ext cx="567690" cy="133743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1" name="Obrázek 10" descr="semafor-chodec--c174xt1331.jpg"/>
          <p:cNvPicPr>
            <a:picLocks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892672" y="342900"/>
            <a:ext cx="540892" cy="132587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2" name="Obrázek 11" descr="P04.jpg"/>
          <p:cNvPicPr>
            <a:picLocks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642100" y="723900"/>
            <a:ext cx="892302" cy="76415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3" name="Obrázek 12" descr="chování ve škole 2.png"/>
          <p:cNvPicPr>
            <a:picLocks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839200" y="-50673"/>
            <a:ext cx="1152017" cy="147675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4" name="Obrázek 13" descr="chování ve škole.png"/>
          <p:cNvPicPr>
            <a:picLocks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2247900" y="-241300"/>
            <a:ext cx="1025778" cy="129844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clipboard(6).pn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2900" y="0"/>
            <a:ext cx="9817100" cy="48133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Obrázek 2" descr="clipboard(7).pn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39007" y="5186164"/>
            <a:ext cx="5920993" cy="331190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" name="Obrázek 3" descr="clipboard(8).png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682108"/>
            <a:ext cx="5454777" cy="150482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5" name="TextovéPole 4">
            <a:hlinkClick r:id="rId5"/>
          </p:cNvPr>
          <p:cNvSpPr txBox="1"/>
          <p:nvPr/>
        </p:nvSpPr>
        <p:spPr>
          <a:xfrm>
            <a:off x="399480" y="6698332"/>
            <a:ext cx="3960440" cy="4001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cs-CZ" sz="2000" b="1" dirty="0" smtClean="0">
                <a:solidFill>
                  <a:srgbClr val="000000"/>
                </a:solidFill>
                <a:latin typeface="Times New Roman - 20"/>
              </a:rPr>
              <a:t>http://www.</a:t>
            </a:r>
            <a:r>
              <a:rPr lang="cs-CZ" sz="2000" b="1" dirty="0" err="1" smtClean="0">
                <a:solidFill>
                  <a:srgbClr val="000000"/>
                </a:solidFill>
                <a:latin typeface="Times New Roman - 20"/>
              </a:rPr>
              <a:t>projektprvouka.cz</a:t>
            </a:r>
            <a:r>
              <a:rPr lang="cs-CZ" sz="2000" b="1" dirty="0" smtClean="0">
                <a:solidFill>
                  <a:srgbClr val="000000"/>
                </a:solidFill>
                <a:latin typeface="Times New Roman - 20"/>
              </a:rPr>
              <a:t>/</a:t>
            </a:r>
            <a:endParaRPr lang="cs-CZ" sz="2000" b="1" dirty="0">
              <a:solidFill>
                <a:srgbClr val="000000"/>
              </a:solidFill>
              <a:latin typeface="Times New Roman - 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olný tvar 1"/>
          <p:cNvSpPr/>
          <p:nvPr/>
        </p:nvSpPr>
        <p:spPr>
          <a:xfrm>
            <a:off x="2590800" y="1651000"/>
            <a:ext cx="705612" cy="292101"/>
          </a:xfrm>
          <a:custGeom>
            <a:avLst/>
            <a:gdLst/>
            <a:ahLst/>
            <a:cxnLst/>
            <a:rect l="0" t="0" r="0" b="0"/>
            <a:pathLst>
              <a:path w="705612" h="292101">
                <a:moveTo>
                  <a:pt x="0" y="0"/>
                </a:moveTo>
                <a:lnTo>
                  <a:pt x="705611" y="0"/>
                </a:lnTo>
                <a:lnTo>
                  <a:pt x="705611" y="292100"/>
                </a:lnTo>
                <a:lnTo>
                  <a:pt x="0" y="292100"/>
                </a:lnTo>
                <a:close/>
              </a:path>
            </a:pathLst>
          </a:custGeom>
          <a:solidFill>
            <a:srgbClr val="FF000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Volný tvar 2"/>
          <p:cNvSpPr/>
          <p:nvPr/>
        </p:nvSpPr>
        <p:spPr>
          <a:xfrm>
            <a:off x="6273800" y="1778000"/>
            <a:ext cx="705612" cy="292101"/>
          </a:xfrm>
          <a:custGeom>
            <a:avLst/>
            <a:gdLst/>
            <a:ahLst/>
            <a:cxnLst/>
            <a:rect l="0" t="0" r="0" b="0"/>
            <a:pathLst>
              <a:path w="705612" h="292101">
                <a:moveTo>
                  <a:pt x="0" y="0"/>
                </a:moveTo>
                <a:lnTo>
                  <a:pt x="705611" y="0"/>
                </a:lnTo>
                <a:lnTo>
                  <a:pt x="705611" y="292100"/>
                </a:lnTo>
                <a:lnTo>
                  <a:pt x="0" y="292100"/>
                </a:lnTo>
                <a:close/>
              </a:path>
            </a:pathLst>
          </a:custGeom>
          <a:solidFill>
            <a:srgbClr val="FF000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4" name="Obrázek 3" descr="ulice-doprava.pn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7800" y="393700"/>
            <a:ext cx="9821798" cy="711669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5" name="Volný tvar 4"/>
          <p:cNvSpPr/>
          <p:nvPr/>
        </p:nvSpPr>
        <p:spPr>
          <a:xfrm>
            <a:off x="2057400" y="5791200"/>
            <a:ext cx="705612" cy="292101"/>
          </a:xfrm>
          <a:custGeom>
            <a:avLst/>
            <a:gdLst/>
            <a:ahLst/>
            <a:cxnLst/>
            <a:rect l="0" t="0" r="0" b="0"/>
            <a:pathLst>
              <a:path w="705612" h="292101">
                <a:moveTo>
                  <a:pt x="0" y="0"/>
                </a:moveTo>
                <a:lnTo>
                  <a:pt x="705611" y="0"/>
                </a:lnTo>
                <a:lnTo>
                  <a:pt x="705611" y="292100"/>
                </a:lnTo>
                <a:lnTo>
                  <a:pt x="0" y="292100"/>
                </a:lnTo>
                <a:close/>
              </a:path>
            </a:pathLst>
          </a:custGeom>
          <a:solidFill>
            <a:srgbClr val="FF000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Volný tvar 5"/>
          <p:cNvSpPr/>
          <p:nvPr/>
        </p:nvSpPr>
        <p:spPr>
          <a:xfrm>
            <a:off x="1955800" y="4864100"/>
            <a:ext cx="705612" cy="292101"/>
          </a:xfrm>
          <a:custGeom>
            <a:avLst/>
            <a:gdLst/>
            <a:ahLst/>
            <a:cxnLst/>
            <a:rect l="0" t="0" r="0" b="0"/>
            <a:pathLst>
              <a:path w="705612" h="292101">
                <a:moveTo>
                  <a:pt x="0" y="0"/>
                </a:moveTo>
                <a:lnTo>
                  <a:pt x="705611" y="0"/>
                </a:lnTo>
                <a:lnTo>
                  <a:pt x="705611" y="292100"/>
                </a:lnTo>
                <a:lnTo>
                  <a:pt x="0" y="292100"/>
                </a:lnTo>
                <a:close/>
              </a:path>
            </a:pathLst>
          </a:custGeom>
          <a:solidFill>
            <a:srgbClr val="FF000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Volný tvar 6"/>
          <p:cNvSpPr/>
          <p:nvPr/>
        </p:nvSpPr>
        <p:spPr>
          <a:xfrm rot="1393200">
            <a:off x="8382000" y="4445000"/>
            <a:ext cx="705612" cy="292101"/>
          </a:xfrm>
          <a:custGeom>
            <a:avLst/>
            <a:gdLst/>
            <a:ahLst/>
            <a:cxnLst/>
            <a:rect l="0" t="0" r="0" b="0"/>
            <a:pathLst>
              <a:path w="705612" h="292101">
                <a:moveTo>
                  <a:pt x="0" y="0"/>
                </a:moveTo>
                <a:lnTo>
                  <a:pt x="705611" y="0"/>
                </a:lnTo>
                <a:lnTo>
                  <a:pt x="705611" y="292100"/>
                </a:lnTo>
                <a:lnTo>
                  <a:pt x="0" y="292100"/>
                </a:lnTo>
                <a:close/>
              </a:path>
            </a:pathLst>
          </a:custGeom>
          <a:solidFill>
            <a:srgbClr val="FF000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Volný tvar 7"/>
          <p:cNvSpPr/>
          <p:nvPr/>
        </p:nvSpPr>
        <p:spPr>
          <a:xfrm rot="21392999">
            <a:off x="3048000" y="5334000"/>
            <a:ext cx="705612" cy="292101"/>
          </a:xfrm>
          <a:custGeom>
            <a:avLst/>
            <a:gdLst/>
            <a:ahLst/>
            <a:cxnLst/>
            <a:rect l="0" t="0" r="0" b="0"/>
            <a:pathLst>
              <a:path w="705612" h="292101">
                <a:moveTo>
                  <a:pt x="0" y="0"/>
                </a:moveTo>
                <a:lnTo>
                  <a:pt x="705611" y="0"/>
                </a:lnTo>
                <a:lnTo>
                  <a:pt x="705611" y="292100"/>
                </a:lnTo>
                <a:lnTo>
                  <a:pt x="0" y="292100"/>
                </a:lnTo>
                <a:close/>
              </a:path>
            </a:pathLst>
          </a:custGeom>
          <a:solidFill>
            <a:srgbClr val="FF000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Volný tvar 8"/>
          <p:cNvSpPr/>
          <p:nvPr/>
        </p:nvSpPr>
        <p:spPr>
          <a:xfrm>
            <a:off x="5156200" y="4800600"/>
            <a:ext cx="533020" cy="196342"/>
          </a:xfrm>
          <a:custGeom>
            <a:avLst/>
            <a:gdLst/>
            <a:ahLst/>
            <a:cxnLst/>
            <a:rect l="0" t="0" r="0" b="0"/>
            <a:pathLst>
              <a:path w="533020" h="196342">
                <a:moveTo>
                  <a:pt x="0" y="0"/>
                </a:moveTo>
                <a:lnTo>
                  <a:pt x="533019" y="0"/>
                </a:lnTo>
                <a:lnTo>
                  <a:pt x="533019" y="196341"/>
                </a:lnTo>
                <a:lnTo>
                  <a:pt x="0" y="196341"/>
                </a:lnTo>
                <a:close/>
              </a:path>
            </a:pathLst>
          </a:custGeom>
          <a:solidFill>
            <a:srgbClr val="FF000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extovéPole 9"/>
          <p:cNvSpPr txBox="1"/>
          <p:nvPr/>
        </p:nvSpPr>
        <p:spPr>
          <a:xfrm>
            <a:off x="1397000" y="774700"/>
            <a:ext cx="3556000" cy="104644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6200" b="1" smtClean="0">
                <a:solidFill>
                  <a:srgbClr val="FF0000"/>
                </a:solidFill>
                <a:latin typeface="Arial - 12"/>
              </a:rPr>
              <a:t>ŠKOLA</a:t>
            </a:r>
            <a:endParaRPr lang="cs-CZ" sz="6200" b="1">
              <a:solidFill>
                <a:srgbClr val="FF0000"/>
              </a:solidFill>
              <a:latin typeface="Arial - 12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266700" y="139700"/>
            <a:ext cx="2641600" cy="96949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5700" b="1" smtClean="0">
                <a:solidFill>
                  <a:srgbClr val="000000"/>
                </a:solidFill>
                <a:latin typeface="Arial - 22"/>
              </a:rPr>
              <a:t>KINO</a:t>
            </a:r>
            <a:endParaRPr lang="cs-CZ" sz="5700" b="1">
              <a:solidFill>
                <a:srgbClr val="000000"/>
              </a:solidFill>
              <a:latin typeface="Arial - 22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4216400" y="825500"/>
            <a:ext cx="3352800" cy="98488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5800" b="1" smtClean="0">
                <a:solidFill>
                  <a:srgbClr val="000000"/>
                </a:solidFill>
                <a:latin typeface="Arial - 12"/>
              </a:rPr>
              <a:t>POŠTA</a:t>
            </a:r>
            <a:endParaRPr lang="cs-CZ" sz="5800" b="1">
              <a:solidFill>
                <a:srgbClr val="000000"/>
              </a:solidFill>
              <a:latin typeface="Arial - 12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2120900" y="88900"/>
            <a:ext cx="3098800" cy="95410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5600" b="1" smtClean="0">
                <a:solidFill>
                  <a:srgbClr val="FF0000"/>
                </a:solidFill>
                <a:latin typeface="Arial - 12"/>
              </a:rPr>
              <a:t>LÉKAŘ</a:t>
            </a:r>
            <a:endParaRPr lang="cs-CZ" sz="5600" b="1">
              <a:solidFill>
                <a:srgbClr val="FF0000"/>
              </a:solidFill>
              <a:latin typeface="Arial - 12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4470400" y="63500"/>
            <a:ext cx="3200400" cy="98488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5800" b="1" smtClean="0">
                <a:solidFill>
                  <a:srgbClr val="000000"/>
                </a:solidFill>
                <a:latin typeface="Arial - 12"/>
              </a:rPr>
              <a:t>KNIHA</a:t>
            </a:r>
            <a:endParaRPr lang="cs-CZ" sz="5800" b="1">
              <a:solidFill>
                <a:srgbClr val="000000"/>
              </a:solidFill>
              <a:latin typeface="Arial - 12"/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6794500" y="787400"/>
            <a:ext cx="2971800" cy="100027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5900" b="1" smtClean="0">
                <a:solidFill>
                  <a:srgbClr val="FF0000"/>
                </a:solidFill>
                <a:latin typeface="Arial - 12"/>
              </a:rPr>
              <a:t>OBUV</a:t>
            </a:r>
            <a:endParaRPr lang="cs-CZ" sz="5900" b="1">
              <a:solidFill>
                <a:srgbClr val="FF0000"/>
              </a:solidFill>
              <a:latin typeface="Arial - 12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6934200" y="0"/>
            <a:ext cx="3556000" cy="103105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6100" b="1" smtClean="0">
                <a:solidFill>
                  <a:srgbClr val="FF0000"/>
                </a:solidFill>
                <a:latin typeface="Arial - 12"/>
              </a:rPr>
              <a:t>MLÉKO</a:t>
            </a:r>
            <a:endParaRPr lang="cs-CZ" sz="6100" b="1">
              <a:solidFill>
                <a:srgbClr val="FF0000"/>
              </a:solidFill>
              <a:latin typeface="Arial - 12"/>
            </a:endParaRPr>
          </a:p>
        </p:txBody>
      </p:sp>
      <p:sp>
        <p:nvSpPr>
          <p:cNvPr id="17" name="Volný tvar 16"/>
          <p:cNvSpPr/>
          <p:nvPr/>
        </p:nvSpPr>
        <p:spPr>
          <a:xfrm>
            <a:off x="2565400" y="2019300"/>
            <a:ext cx="705612" cy="292101"/>
          </a:xfrm>
          <a:custGeom>
            <a:avLst/>
            <a:gdLst/>
            <a:ahLst/>
            <a:cxnLst/>
            <a:rect l="0" t="0" r="0" b="0"/>
            <a:pathLst>
              <a:path w="705612" h="292101">
                <a:moveTo>
                  <a:pt x="0" y="0"/>
                </a:moveTo>
                <a:lnTo>
                  <a:pt x="705611" y="0"/>
                </a:lnTo>
                <a:lnTo>
                  <a:pt x="705611" y="292100"/>
                </a:lnTo>
                <a:lnTo>
                  <a:pt x="0" y="292100"/>
                </a:lnTo>
                <a:close/>
              </a:path>
            </a:pathLst>
          </a:custGeom>
          <a:solidFill>
            <a:srgbClr val="FF000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Volný tvar 17"/>
          <p:cNvSpPr/>
          <p:nvPr/>
        </p:nvSpPr>
        <p:spPr>
          <a:xfrm>
            <a:off x="6210300" y="2260600"/>
            <a:ext cx="705612" cy="292101"/>
          </a:xfrm>
          <a:custGeom>
            <a:avLst/>
            <a:gdLst/>
            <a:ahLst/>
            <a:cxnLst/>
            <a:rect l="0" t="0" r="0" b="0"/>
            <a:pathLst>
              <a:path w="705612" h="292101">
                <a:moveTo>
                  <a:pt x="0" y="0"/>
                </a:moveTo>
                <a:lnTo>
                  <a:pt x="705611" y="0"/>
                </a:lnTo>
                <a:lnTo>
                  <a:pt x="705611" y="292100"/>
                </a:lnTo>
                <a:lnTo>
                  <a:pt x="0" y="292100"/>
                </a:lnTo>
                <a:close/>
              </a:path>
            </a:pathLst>
          </a:custGeom>
          <a:solidFill>
            <a:srgbClr val="FF000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9" name="Obrázek 18" descr="chování ve škole.pn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04000" y="6819900"/>
            <a:ext cx="470789" cy="62141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20" name="Obrázek 19" descr="chování ve škole 2.png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89900" y="2209800"/>
            <a:ext cx="578739" cy="76746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IP06.jp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75400" y="330200"/>
            <a:ext cx="3461639" cy="347065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Obrázek 2" descr="P04.jp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5651500"/>
            <a:ext cx="3644010" cy="318668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" name="Obrázek 3" descr="P02.jpg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97600" y="5080000"/>
            <a:ext cx="3775709" cy="376618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5" name="Obrázek 4" descr="P06.jpg"/>
          <p:cNvPicPr>
            <a:picLocks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7500" y="266700"/>
            <a:ext cx="3497960" cy="349796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grpSp>
        <p:nvGrpSpPr>
          <p:cNvPr id="8" name="Skupina 7"/>
          <p:cNvGrpSpPr/>
          <p:nvPr/>
        </p:nvGrpSpPr>
        <p:grpSpPr>
          <a:xfrm>
            <a:off x="3568700" y="2882900"/>
            <a:ext cx="4191000" cy="3000821"/>
            <a:chOff x="3568700" y="2882900"/>
            <a:chExt cx="4191000" cy="3000821"/>
          </a:xfrm>
        </p:grpSpPr>
        <p:sp>
          <p:nvSpPr>
            <p:cNvPr id="6" name="Volný tvar 5">
              <a:hlinkClick r:id="rId6" action="ppaction://hlinksldjump"/>
            </p:cNvPr>
            <p:cNvSpPr/>
            <p:nvPr/>
          </p:nvSpPr>
          <p:spPr>
            <a:xfrm>
              <a:off x="3568700" y="3048000"/>
              <a:ext cx="2616201" cy="2489201"/>
            </a:xfrm>
            <a:custGeom>
              <a:avLst/>
              <a:gdLst/>
              <a:ahLst/>
              <a:cxnLst/>
              <a:rect l="0" t="0" r="0" b="0"/>
              <a:pathLst>
                <a:path w="2616201" h="2489201">
                  <a:moveTo>
                    <a:pt x="0" y="0"/>
                  </a:moveTo>
                  <a:lnTo>
                    <a:pt x="2616200" y="0"/>
                  </a:lnTo>
                  <a:lnTo>
                    <a:pt x="2616200" y="2489200"/>
                  </a:lnTo>
                  <a:lnTo>
                    <a:pt x="0" y="2489200"/>
                  </a:lnTo>
                  <a:close/>
                </a:path>
              </a:pathLst>
            </a:custGeom>
            <a:solidFill>
              <a:schemeClr val="accent1">
                <a:alpha val="1000"/>
              </a:schemeClr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" name="TextovéPole 6">
              <a:hlinkClick r:id="rId6" action="ppaction://hlinksldjump"/>
            </p:cNvPr>
            <p:cNvSpPr txBox="1"/>
            <p:nvPr/>
          </p:nvSpPr>
          <p:spPr>
            <a:xfrm>
              <a:off x="3873500" y="2882900"/>
              <a:ext cx="3886200" cy="3000821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cs-CZ" sz="18900" smtClean="0">
                  <a:solidFill>
                    <a:srgbClr val="000000"/>
                  </a:solidFill>
                  <a:latin typeface="Arial - 16"/>
                </a:rPr>
                <a:t>?</a:t>
              </a:r>
              <a:endParaRPr lang="cs-CZ" sz="18900">
                <a:solidFill>
                  <a:srgbClr val="000000"/>
                </a:solidFill>
                <a:latin typeface="Arial - 16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IP06.jp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29400" y="4953000"/>
            <a:ext cx="3343020" cy="335165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Obrázek 2" descr="P04.jp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257800"/>
            <a:ext cx="3483864" cy="304571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" name="Obrázek 3" descr="P02.jpg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2900" y="228600"/>
            <a:ext cx="3949319" cy="393928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grpSp>
        <p:nvGrpSpPr>
          <p:cNvPr id="7" name="Skupina 6"/>
          <p:cNvGrpSpPr/>
          <p:nvPr/>
        </p:nvGrpSpPr>
        <p:grpSpPr>
          <a:xfrm>
            <a:off x="3441700" y="2984500"/>
            <a:ext cx="4368800" cy="3218666"/>
            <a:chOff x="3441700" y="2984500"/>
            <a:chExt cx="4368800" cy="3218666"/>
          </a:xfrm>
        </p:grpSpPr>
        <p:sp>
          <p:nvSpPr>
            <p:cNvPr id="5" name="Volný tvar 4">
              <a:hlinkClick r:id="rId5" action="ppaction://hlinksldjump"/>
            </p:cNvPr>
            <p:cNvSpPr/>
            <p:nvPr/>
          </p:nvSpPr>
          <p:spPr>
            <a:xfrm>
              <a:off x="3441700" y="2984500"/>
              <a:ext cx="2877185" cy="2558416"/>
            </a:xfrm>
            <a:custGeom>
              <a:avLst/>
              <a:gdLst/>
              <a:ahLst/>
              <a:cxnLst/>
              <a:rect l="0" t="0" r="0" b="0"/>
              <a:pathLst>
                <a:path w="2877185" h="2558416">
                  <a:moveTo>
                    <a:pt x="2877184" y="2555875"/>
                  </a:moveTo>
                  <a:lnTo>
                    <a:pt x="0" y="2558415"/>
                  </a:lnTo>
                  <a:lnTo>
                    <a:pt x="1439545" y="0"/>
                  </a:lnTo>
                  <a:close/>
                </a:path>
              </a:pathLst>
            </a:custGeom>
            <a:solidFill>
              <a:schemeClr val="accent1">
                <a:alpha val="1000"/>
              </a:schemeClr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" name="TextovéPole 5"/>
            <p:cNvSpPr txBox="1"/>
            <p:nvPr/>
          </p:nvSpPr>
          <p:spPr>
            <a:xfrm>
              <a:off x="4000500" y="3263900"/>
              <a:ext cx="3810000" cy="2939266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cs-CZ" sz="18500" smtClean="0">
                  <a:solidFill>
                    <a:srgbClr val="000000"/>
                  </a:solidFill>
                  <a:latin typeface="Arial - 16"/>
                </a:rPr>
                <a:t>?</a:t>
              </a:r>
              <a:endParaRPr lang="cs-CZ" sz="18500">
                <a:solidFill>
                  <a:srgbClr val="000000"/>
                </a:solidFill>
                <a:latin typeface="Arial - 16"/>
              </a:endParaRPr>
            </a:p>
          </p:txBody>
        </p:sp>
      </p:grpSp>
      <p:pic>
        <p:nvPicPr>
          <p:cNvPr id="8" name="Obrázek 7" descr="B01.jpg"/>
          <p:cNvPicPr>
            <a:picLocks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86500" y="279400"/>
            <a:ext cx="3645789" cy="364578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IP06.jp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94500" y="266700"/>
            <a:ext cx="3140456" cy="314858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Obrázek 2" descr="P04.jp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3200" y="5295900"/>
            <a:ext cx="3437128" cy="300443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" name="Obrázek 3" descr="P06.jpg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500" y="393700"/>
            <a:ext cx="3220720" cy="322072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grpSp>
        <p:nvGrpSpPr>
          <p:cNvPr id="7" name="Skupina 6"/>
          <p:cNvGrpSpPr/>
          <p:nvPr/>
        </p:nvGrpSpPr>
        <p:grpSpPr>
          <a:xfrm>
            <a:off x="3695700" y="2755900"/>
            <a:ext cx="4711700" cy="3262432"/>
            <a:chOff x="3695700" y="2755900"/>
            <a:chExt cx="4711700" cy="3262432"/>
          </a:xfrm>
        </p:grpSpPr>
        <p:sp>
          <p:nvSpPr>
            <p:cNvPr id="5" name="Elipsa 4">
              <a:hlinkClick r:id="rId5" action="ppaction://hlinksldjump"/>
            </p:cNvPr>
            <p:cNvSpPr/>
            <p:nvPr/>
          </p:nvSpPr>
          <p:spPr>
            <a:xfrm>
              <a:off x="3695700" y="2857500"/>
              <a:ext cx="3042157" cy="2850642"/>
            </a:xfrm>
            <a:prstGeom prst="ellipse">
              <a:avLst/>
            </a:prstGeom>
            <a:solidFill>
              <a:schemeClr val="accent1">
                <a:alpha val="1000"/>
              </a:schemeClr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" name="TextovéPole 5"/>
            <p:cNvSpPr txBox="1"/>
            <p:nvPr/>
          </p:nvSpPr>
          <p:spPr>
            <a:xfrm>
              <a:off x="4191000" y="2755900"/>
              <a:ext cx="4216400" cy="3262432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cs-CZ" sz="20600" smtClean="0">
                  <a:solidFill>
                    <a:srgbClr val="000000"/>
                  </a:solidFill>
                  <a:latin typeface="Arial - 16"/>
                </a:rPr>
                <a:t>?</a:t>
              </a:r>
              <a:endParaRPr lang="cs-CZ" sz="20600">
                <a:solidFill>
                  <a:srgbClr val="000000"/>
                </a:solidFill>
                <a:latin typeface="Arial - 16"/>
              </a:endParaRPr>
            </a:p>
          </p:txBody>
        </p:sp>
      </p:grpSp>
      <p:pic>
        <p:nvPicPr>
          <p:cNvPr id="8" name="Obrázek 7" descr="B01.jpg"/>
          <p:cNvPicPr>
            <a:picLocks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629400" y="4864100"/>
            <a:ext cx="3411219" cy="341121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IP06.jp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400" y="406400"/>
            <a:ext cx="3131184" cy="313931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Obrázek 2" descr="P06.jp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46900" y="4279900"/>
            <a:ext cx="3046348" cy="304634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" name="Obrázek 3" descr="B01.jpg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1300" y="4076700"/>
            <a:ext cx="3219450" cy="321945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5" name="Obrázek 4" descr="P02.jpg"/>
          <p:cNvPicPr>
            <a:picLocks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16700" y="355600"/>
            <a:ext cx="3323590" cy="331508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grpSp>
        <p:nvGrpSpPr>
          <p:cNvPr id="8" name="Skupina 7"/>
          <p:cNvGrpSpPr/>
          <p:nvPr/>
        </p:nvGrpSpPr>
        <p:grpSpPr>
          <a:xfrm>
            <a:off x="3797300" y="2489200"/>
            <a:ext cx="4203700" cy="2997201"/>
            <a:chOff x="3797300" y="2489200"/>
            <a:chExt cx="4203700" cy="2997201"/>
          </a:xfrm>
        </p:grpSpPr>
        <p:sp>
          <p:nvSpPr>
            <p:cNvPr id="6" name="Volný tvar 5">
              <a:hlinkClick r:id="rId6" action="ppaction://hlinksldjump"/>
            </p:cNvPr>
            <p:cNvSpPr/>
            <p:nvPr/>
          </p:nvSpPr>
          <p:spPr>
            <a:xfrm>
              <a:off x="3797300" y="2489200"/>
              <a:ext cx="3035301" cy="2997201"/>
            </a:xfrm>
            <a:custGeom>
              <a:avLst/>
              <a:gdLst/>
              <a:ahLst/>
              <a:cxnLst/>
              <a:rect l="0" t="0" r="0" b="0"/>
              <a:pathLst>
                <a:path w="3035301" h="2997201">
                  <a:moveTo>
                    <a:pt x="3035300" y="1498600"/>
                  </a:moveTo>
                  <a:lnTo>
                    <a:pt x="1517650" y="2997200"/>
                  </a:lnTo>
                  <a:lnTo>
                    <a:pt x="0" y="1498600"/>
                  </a:lnTo>
                  <a:lnTo>
                    <a:pt x="1517650" y="0"/>
                  </a:lnTo>
                  <a:close/>
                </a:path>
              </a:pathLst>
            </a:custGeom>
            <a:solidFill>
              <a:schemeClr val="accent1">
                <a:alpha val="1000"/>
              </a:schemeClr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" name="TextovéPole 6"/>
            <p:cNvSpPr txBox="1"/>
            <p:nvPr/>
          </p:nvSpPr>
          <p:spPr>
            <a:xfrm>
              <a:off x="4546600" y="2641600"/>
              <a:ext cx="3454400" cy="2662267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cs-CZ" sz="16700" smtClean="0">
                  <a:solidFill>
                    <a:srgbClr val="000000"/>
                  </a:solidFill>
                  <a:latin typeface="Arial - 16"/>
                </a:rPr>
                <a:t>?</a:t>
              </a:r>
              <a:endParaRPr lang="cs-CZ" sz="16700">
                <a:solidFill>
                  <a:srgbClr val="000000"/>
                </a:solidFill>
                <a:latin typeface="Arial - 16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B01.jp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177800"/>
            <a:ext cx="3618991" cy="361899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Obrázek 2" descr="P06.jp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5600" y="4495800"/>
            <a:ext cx="3517391" cy="351739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" name="Obrázek 3" descr="P02.jpg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72200" y="304800"/>
            <a:ext cx="3668140" cy="365887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5" name="Obrázek 4" descr="P04.jpg"/>
          <p:cNvPicPr>
            <a:picLocks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45200" y="4800600"/>
            <a:ext cx="3685920" cy="322199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grpSp>
        <p:nvGrpSpPr>
          <p:cNvPr id="8" name="Skupina 7"/>
          <p:cNvGrpSpPr/>
          <p:nvPr/>
        </p:nvGrpSpPr>
        <p:grpSpPr>
          <a:xfrm>
            <a:off x="4064000" y="2476500"/>
            <a:ext cx="4076700" cy="2890411"/>
            <a:chOff x="4064000" y="2476500"/>
            <a:chExt cx="4076700" cy="2890411"/>
          </a:xfrm>
        </p:grpSpPr>
        <p:sp>
          <p:nvSpPr>
            <p:cNvPr id="6" name="Volný tvar 5">
              <a:hlinkClick r:id="rId6" action="ppaction://hlinksldjump"/>
            </p:cNvPr>
            <p:cNvSpPr/>
            <p:nvPr/>
          </p:nvSpPr>
          <p:spPr>
            <a:xfrm>
              <a:off x="4064000" y="2476500"/>
              <a:ext cx="2374901" cy="2603501"/>
            </a:xfrm>
            <a:custGeom>
              <a:avLst/>
              <a:gdLst/>
              <a:ahLst/>
              <a:cxnLst/>
              <a:rect l="0" t="0" r="0" b="0"/>
              <a:pathLst>
                <a:path w="2374901" h="2603501">
                  <a:moveTo>
                    <a:pt x="1187450" y="0"/>
                  </a:moveTo>
                  <a:lnTo>
                    <a:pt x="2374900" y="650875"/>
                  </a:lnTo>
                  <a:lnTo>
                    <a:pt x="2374900" y="1952625"/>
                  </a:lnTo>
                  <a:lnTo>
                    <a:pt x="1187450" y="2603500"/>
                  </a:lnTo>
                  <a:lnTo>
                    <a:pt x="0" y="1952625"/>
                  </a:lnTo>
                  <a:lnTo>
                    <a:pt x="0" y="650875"/>
                  </a:lnTo>
                  <a:close/>
                </a:path>
              </a:pathLst>
            </a:custGeom>
            <a:solidFill>
              <a:schemeClr val="accent1">
                <a:alpha val="1000"/>
              </a:schemeClr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" name="TextovéPole 6"/>
            <p:cNvSpPr txBox="1"/>
            <p:nvPr/>
          </p:nvSpPr>
          <p:spPr>
            <a:xfrm>
              <a:off x="4406900" y="2489200"/>
              <a:ext cx="3733800" cy="2877711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cs-CZ" sz="18100" smtClean="0">
                  <a:solidFill>
                    <a:srgbClr val="000000"/>
                  </a:solidFill>
                  <a:latin typeface="Arial - 16"/>
                </a:rPr>
                <a:t>?</a:t>
              </a:r>
              <a:endParaRPr lang="cs-CZ" sz="18100">
                <a:solidFill>
                  <a:srgbClr val="000000"/>
                </a:solidFill>
                <a:latin typeface="Arial - 16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B01.jpg">
            <a:hlinkClick r:id="rId2" action="ppaction://hlinksldjump"/>
          </p:cNvPr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87500" y="330200"/>
            <a:ext cx="6292850" cy="629285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3" name="TextovéPole 2"/>
          <p:cNvSpPr txBox="1"/>
          <p:nvPr/>
        </p:nvSpPr>
        <p:spPr>
          <a:xfrm>
            <a:off x="1003300" y="6985000"/>
            <a:ext cx="7950200" cy="123110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7400" smtClean="0">
                <a:solidFill>
                  <a:srgbClr val="000000"/>
                </a:solidFill>
                <a:latin typeface="Arial - 16"/>
              </a:rPr>
              <a:t>ZÁKAZ VJEZDU</a:t>
            </a:r>
            <a:endParaRPr lang="cs-CZ" sz="7400">
              <a:solidFill>
                <a:srgbClr val="000000"/>
              </a:solidFill>
              <a:latin typeface="Arial - 16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P06.jpg">
            <a:hlinkClick r:id="rId2" action="ppaction://hlinksldjump"/>
          </p:cNvPr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25600" y="419100"/>
            <a:ext cx="6673850" cy="667385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3" name="TextovéPole 2"/>
          <p:cNvSpPr txBox="1"/>
          <p:nvPr/>
        </p:nvSpPr>
        <p:spPr>
          <a:xfrm>
            <a:off x="584200" y="7366000"/>
            <a:ext cx="9169400" cy="78483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pl-PL" sz="4500" smtClean="0">
                <a:solidFill>
                  <a:srgbClr val="000000"/>
                </a:solidFill>
                <a:latin typeface="Arial - 16"/>
              </a:rPr>
              <a:t>STŮJ, DEJ PŘEDNOST V JÍZDĚ</a:t>
            </a:r>
            <a:endParaRPr lang="cs-CZ" sz="4500">
              <a:solidFill>
                <a:srgbClr val="000000"/>
              </a:solidFill>
              <a:latin typeface="Arial - 16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34</Words>
  <Application>Microsoft Office PowerPoint</Application>
  <PresentationFormat>Vlastní</PresentationFormat>
  <Paragraphs>18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21" baseType="lpstr">
      <vt:lpstr>Arial</vt:lpstr>
      <vt:lpstr>Calibri</vt:lpstr>
      <vt:lpstr>Arial - 12</vt:lpstr>
      <vt:lpstr>Arial - 22</vt:lpstr>
      <vt:lpstr>Arial - 16</vt:lpstr>
      <vt:lpstr>Times New Roman - 20</vt:lpstr>
      <vt:lpstr>Motiv sady Office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RubinovaJ</dc:creator>
  <cp:lastModifiedBy>RubinovaJ</cp:lastModifiedBy>
  <cp:revision>3</cp:revision>
  <dcterms:created xsi:type="dcterms:W3CDTF">2010-10-19T13:50:00Z</dcterms:created>
  <dcterms:modified xsi:type="dcterms:W3CDTF">2010-10-23T13:19:05Z</dcterms:modified>
</cp:coreProperties>
</file>